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Century Gothic"/>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CenturyGothic-bold.fntdata"/><Relationship Id="rId25" Type="http://schemas.openxmlformats.org/officeDocument/2006/relationships/font" Target="fonts/CenturyGothic-regular.fntdata"/><Relationship Id="rId28" Type="http://schemas.openxmlformats.org/officeDocument/2006/relationships/font" Target="fonts/CenturyGothic-boldItalic.fntdata"/><Relationship Id="rId27" Type="http://schemas.openxmlformats.org/officeDocument/2006/relationships/font" Target="fonts/CenturyGothic-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e2982c6a0_2_9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10e2982c6a0_2_90: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10e2982c6a0_2_14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g10e2982c6a0_2_144: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10e2982c6a0_2_150: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g10e2982c6a0_2_15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g10e2982c6a0_2_15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0e2982c6a0_2_157: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g10e2982c6a0_2_157: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0e2982c6a0_2_163: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g10e2982c6a0_2_163: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0e2982c6a0_2_169: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g10e2982c6a0_2_16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g10e2982c6a0_2_16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10e2982c6a0_2_17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g10e2982c6a0_2_176: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10e2982c6a0_2_18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g10e2982c6a0_2_182: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10e2982c6a0_2_187: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g10e2982c6a0_2_187: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0e2982c6a0_2_19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g10e2982c6a0_2_194: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0e2982c6a0_2_9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10e2982c6a0_2_96: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e2982c6a0_2_101: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g10e2982c6a0_2_101: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0e2982c6a0_2_10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g10e2982c6a0_2_105: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e2982c6a0_2_111: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g10e2982c6a0_2_1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g10e2982c6a0_2_1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0e2982c6a0_2_119: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g10e2982c6a0_2_119: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0e2982c6a0_2_12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g10e2982c6a0_2_125: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0e2982c6a0_2_131: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g10e2982c6a0_2_131: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0e2982c6a0_2_13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g10e2982c6a0_2_138:notes"/>
          <p:cNvSpPr/>
          <p:nvPr>
            <p:ph idx="2" type="sldImg"/>
          </p:nvPr>
        </p:nvSpPr>
        <p:spPr>
          <a:xfrm>
            <a:off x="686153" y="1143000"/>
            <a:ext cx="5485694"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Century Gothic"/>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4"/>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1800"/>
              <a:buNone/>
              <a:defRPr sz="1800"/>
            </a:lvl1pPr>
            <a:lvl2pPr lvl="1" algn="ctr">
              <a:lnSpc>
                <a:spcPct val="90000"/>
              </a:lnSpc>
              <a:spcBef>
                <a:spcPts val="375"/>
              </a:spcBef>
              <a:spcAft>
                <a:spcPts val="0"/>
              </a:spcAft>
              <a:buClr>
                <a:schemeClr val="lt1"/>
              </a:buClr>
              <a:buSzPts val="1500"/>
              <a:buNone/>
              <a:defRPr sz="1500"/>
            </a:lvl2pPr>
            <a:lvl3pPr lvl="2" algn="ctr">
              <a:lnSpc>
                <a:spcPct val="90000"/>
              </a:lnSpc>
              <a:spcBef>
                <a:spcPts val="375"/>
              </a:spcBef>
              <a:spcAft>
                <a:spcPts val="0"/>
              </a:spcAft>
              <a:buClr>
                <a:schemeClr val="lt1"/>
              </a:buClr>
              <a:buSzPts val="1350"/>
              <a:buNone/>
              <a:defRPr sz="1350"/>
            </a:lvl3pPr>
            <a:lvl4pPr lvl="3" algn="ctr">
              <a:lnSpc>
                <a:spcPct val="90000"/>
              </a:lnSpc>
              <a:spcBef>
                <a:spcPts val="375"/>
              </a:spcBef>
              <a:spcAft>
                <a:spcPts val="0"/>
              </a:spcAft>
              <a:buClr>
                <a:schemeClr val="lt1"/>
              </a:buClr>
              <a:buSzPts val="1200"/>
              <a:buNone/>
              <a:defRPr sz="1200"/>
            </a:lvl4pPr>
            <a:lvl5pPr lvl="4" algn="ctr">
              <a:lnSpc>
                <a:spcPct val="90000"/>
              </a:lnSpc>
              <a:spcBef>
                <a:spcPts val="375"/>
              </a:spcBef>
              <a:spcAft>
                <a:spcPts val="0"/>
              </a:spcAft>
              <a:buClr>
                <a:schemeClr val="lt1"/>
              </a:buClr>
              <a:buSzPts val="1200"/>
              <a:buNone/>
              <a:defRPr sz="1200"/>
            </a:lvl5pPr>
            <a:lvl6pPr lvl="5" algn="ctr">
              <a:lnSpc>
                <a:spcPct val="90000"/>
              </a:lnSpc>
              <a:spcBef>
                <a:spcPts val="375"/>
              </a:spcBef>
              <a:spcAft>
                <a:spcPts val="0"/>
              </a:spcAft>
              <a:buClr>
                <a:schemeClr val="lt1"/>
              </a:buClr>
              <a:buSzPts val="1200"/>
              <a:buNone/>
              <a:defRPr sz="1200"/>
            </a:lvl6pPr>
            <a:lvl7pPr lvl="6" algn="ctr">
              <a:lnSpc>
                <a:spcPct val="90000"/>
              </a:lnSpc>
              <a:spcBef>
                <a:spcPts val="375"/>
              </a:spcBef>
              <a:spcAft>
                <a:spcPts val="0"/>
              </a:spcAft>
              <a:buClr>
                <a:schemeClr val="lt1"/>
              </a:buClr>
              <a:buSzPts val="1200"/>
              <a:buNone/>
              <a:defRPr sz="1200"/>
            </a:lvl7pPr>
            <a:lvl8pPr lvl="7" algn="ctr">
              <a:lnSpc>
                <a:spcPct val="90000"/>
              </a:lnSpc>
              <a:spcBef>
                <a:spcPts val="375"/>
              </a:spcBef>
              <a:spcAft>
                <a:spcPts val="0"/>
              </a:spcAft>
              <a:buClr>
                <a:schemeClr val="lt1"/>
              </a:buClr>
              <a:buSzPts val="1200"/>
              <a:buNone/>
              <a:defRPr sz="1200"/>
            </a:lvl8pPr>
            <a:lvl9pPr lvl="8" algn="ctr">
              <a:lnSpc>
                <a:spcPct val="90000"/>
              </a:lnSpc>
              <a:spcBef>
                <a:spcPts val="375"/>
              </a:spcBef>
              <a:spcAft>
                <a:spcPts val="0"/>
              </a:spcAft>
              <a:buClr>
                <a:schemeClr val="lt1"/>
              </a:buClr>
              <a:buSzPts val="1200"/>
              <a:buNone/>
              <a:defRPr sz="1200"/>
            </a:lvl9pPr>
          </a:lstStyle>
          <a:p/>
        </p:txBody>
      </p:sp>
      <p:sp>
        <p:nvSpPr>
          <p:cNvPr id="59" name="Google Shape;59;p1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15"/>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65" name="Google Shape;65;p1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Century Gothic"/>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chemeClr val="lt1"/>
              </a:buClr>
              <a:buSzPts val="1500"/>
              <a:buNone/>
              <a:defRPr sz="1500">
                <a:solidFill>
                  <a:schemeClr val="lt1"/>
                </a:solidFill>
              </a:defRPr>
            </a:lvl2pPr>
            <a:lvl3pPr indent="-228600" lvl="2" marL="1371600" algn="l">
              <a:lnSpc>
                <a:spcPct val="90000"/>
              </a:lnSpc>
              <a:spcBef>
                <a:spcPts val="375"/>
              </a:spcBef>
              <a:spcAft>
                <a:spcPts val="0"/>
              </a:spcAft>
              <a:buClr>
                <a:schemeClr val="lt1"/>
              </a:buClr>
              <a:buSzPts val="1350"/>
              <a:buNone/>
              <a:defRPr sz="1350">
                <a:solidFill>
                  <a:schemeClr val="lt1"/>
                </a:solidFill>
              </a:defRPr>
            </a:lvl3pPr>
            <a:lvl4pPr indent="-228600" lvl="3" marL="1828800" algn="l">
              <a:lnSpc>
                <a:spcPct val="90000"/>
              </a:lnSpc>
              <a:spcBef>
                <a:spcPts val="375"/>
              </a:spcBef>
              <a:spcAft>
                <a:spcPts val="0"/>
              </a:spcAft>
              <a:buClr>
                <a:schemeClr val="lt1"/>
              </a:buClr>
              <a:buSzPts val="1200"/>
              <a:buNone/>
              <a:defRPr sz="1200">
                <a:solidFill>
                  <a:schemeClr val="lt1"/>
                </a:solidFill>
              </a:defRPr>
            </a:lvl4pPr>
            <a:lvl5pPr indent="-228600" lvl="4" marL="2286000" algn="l">
              <a:lnSpc>
                <a:spcPct val="90000"/>
              </a:lnSpc>
              <a:spcBef>
                <a:spcPts val="375"/>
              </a:spcBef>
              <a:spcAft>
                <a:spcPts val="0"/>
              </a:spcAft>
              <a:buClr>
                <a:schemeClr val="lt1"/>
              </a:buClr>
              <a:buSzPts val="1200"/>
              <a:buNone/>
              <a:defRPr sz="1200">
                <a:solidFill>
                  <a:schemeClr val="lt1"/>
                </a:solidFill>
              </a:defRPr>
            </a:lvl5pPr>
            <a:lvl6pPr indent="-228600" lvl="5" marL="2743200" algn="l">
              <a:lnSpc>
                <a:spcPct val="90000"/>
              </a:lnSpc>
              <a:spcBef>
                <a:spcPts val="375"/>
              </a:spcBef>
              <a:spcAft>
                <a:spcPts val="0"/>
              </a:spcAft>
              <a:buClr>
                <a:schemeClr val="lt1"/>
              </a:buClr>
              <a:buSzPts val="1200"/>
              <a:buNone/>
              <a:defRPr sz="1200">
                <a:solidFill>
                  <a:schemeClr val="lt1"/>
                </a:solidFill>
              </a:defRPr>
            </a:lvl6pPr>
            <a:lvl7pPr indent="-228600" lvl="6" marL="3200400" algn="l">
              <a:lnSpc>
                <a:spcPct val="90000"/>
              </a:lnSpc>
              <a:spcBef>
                <a:spcPts val="375"/>
              </a:spcBef>
              <a:spcAft>
                <a:spcPts val="0"/>
              </a:spcAft>
              <a:buClr>
                <a:schemeClr val="lt1"/>
              </a:buClr>
              <a:buSzPts val="1200"/>
              <a:buNone/>
              <a:defRPr sz="1200">
                <a:solidFill>
                  <a:schemeClr val="lt1"/>
                </a:solidFill>
              </a:defRPr>
            </a:lvl7pPr>
            <a:lvl8pPr indent="-228600" lvl="7" marL="3657600" algn="l">
              <a:lnSpc>
                <a:spcPct val="90000"/>
              </a:lnSpc>
              <a:spcBef>
                <a:spcPts val="375"/>
              </a:spcBef>
              <a:spcAft>
                <a:spcPts val="0"/>
              </a:spcAft>
              <a:buClr>
                <a:schemeClr val="lt1"/>
              </a:buClr>
              <a:buSzPts val="1200"/>
              <a:buNone/>
              <a:defRPr sz="1200">
                <a:solidFill>
                  <a:schemeClr val="lt1"/>
                </a:solidFill>
              </a:defRPr>
            </a:lvl8pPr>
            <a:lvl9pPr indent="-228600" lvl="8" marL="4114800" algn="l">
              <a:lnSpc>
                <a:spcPct val="90000"/>
              </a:lnSpc>
              <a:spcBef>
                <a:spcPts val="375"/>
              </a:spcBef>
              <a:spcAft>
                <a:spcPts val="0"/>
              </a:spcAft>
              <a:buClr>
                <a:schemeClr val="lt1"/>
              </a:buClr>
              <a:buSzPts val="1200"/>
              <a:buNone/>
              <a:defRPr sz="1200">
                <a:solidFill>
                  <a:schemeClr val="lt1"/>
                </a:solidFill>
              </a:defRPr>
            </a:lvl9pPr>
          </a:lstStyle>
          <a:p/>
        </p:txBody>
      </p:sp>
      <p:sp>
        <p:nvSpPr>
          <p:cNvPr id="71" name="Google Shape;71;p1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77" name="Google Shape;77;p17"/>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78" name="Google Shape;78;p1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8"/>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b="1" sz="1800"/>
            </a:lvl1pPr>
            <a:lvl2pPr indent="-228600" lvl="1" marL="914400" algn="l">
              <a:lnSpc>
                <a:spcPct val="90000"/>
              </a:lnSpc>
              <a:spcBef>
                <a:spcPts val="375"/>
              </a:spcBef>
              <a:spcAft>
                <a:spcPts val="0"/>
              </a:spcAft>
              <a:buClr>
                <a:schemeClr val="lt1"/>
              </a:buClr>
              <a:buSzPts val="1500"/>
              <a:buNone/>
              <a:defRPr b="1" sz="1500"/>
            </a:lvl2pPr>
            <a:lvl3pPr indent="-228600" lvl="2" marL="1371600" algn="l">
              <a:lnSpc>
                <a:spcPct val="90000"/>
              </a:lnSpc>
              <a:spcBef>
                <a:spcPts val="375"/>
              </a:spcBef>
              <a:spcAft>
                <a:spcPts val="0"/>
              </a:spcAft>
              <a:buClr>
                <a:schemeClr val="lt1"/>
              </a:buClr>
              <a:buSzPts val="1350"/>
              <a:buNone/>
              <a:defRPr b="1" sz="1350"/>
            </a:lvl3pPr>
            <a:lvl4pPr indent="-228600" lvl="3" marL="1828800" algn="l">
              <a:lnSpc>
                <a:spcPct val="90000"/>
              </a:lnSpc>
              <a:spcBef>
                <a:spcPts val="375"/>
              </a:spcBef>
              <a:spcAft>
                <a:spcPts val="0"/>
              </a:spcAft>
              <a:buClr>
                <a:schemeClr val="lt1"/>
              </a:buClr>
              <a:buSzPts val="1200"/>
              <a:buNone/>
              <a:defRPr b="1" sz="1200"/>
            </a:lvl4pPr>
            <a:lvl5pPr indent="-228600" lvl="4" marL="2286000" algn="l">
              <a:lnSpc>
                <a:spcPct val="90000"/>
              </a:lnSpc>
              <a:spcBef>
                <a:spcPts val="375"/>
              </a:spcBef>
              <a:spcAft>
                <a:spcPts val="0"/>
              </a:spcAft>
              <a:buClr>
                <a:schemeClr val="lt1"/>
              </a:buClr>
              <a:buSzPts val="1200"/>
              <a:buNone/>
              <a:defRPr b="1" sz="1200"/>
            </a:lvl5pPr>
            <a:lvl6pPr indent="-228600" lvl="5" marL="2743200" algn="l">
              <a:lnSpc>
                <a:spcPct val="90000"/>
              </a:lnSpc>
              <a:spcBef>
                <a:spcPts val="375"/>
              </a:spcBef>
              <a:spcAft>
                <a:spcPts val="0"/>
              </a:spcAft>
              <a:buClr>
                <a:schemeClr val="lt1"/>
              </a:buClr>
              <a:buSzPts val="1200"/>
              <a:buNone/>
              <a:defRPr b="1" sz="1200"/>
            </a:lvl6pPr>
            <a:lvl7pPr indent="-228600" lvl="6" marL="3200400" algn="l">
              <a:lnSpc>
                <a:spcPct val="90000"/>
              </a:lnSpc>
              <a:spcBef>
                <a:spcPts val="375"/>
              </a:spcBef>
              <a:spcAft>
                <a:spcPts val="0"/>
              </a:spcAft>
              <a:buClr>
                <a:schemeClr val="lt1"/>
              </a:buClr>
              <a:buSzPts val="1200"/>
              <a:buNone/>
              <a:defRPr b="1" sz="1200"/>
            </a:lvl7pPr>
            <a:lvl8pPr indent="-228600" lvl="7" marL="3657600" algn="l">
              <a:lnSpc>
                <a:spcPct val="90000"/>
              </a:lnSpc>
              <a:spcBef>
                <a:spcPts val="375"/>
              </a:spcBef>
              <a:spcAft>
                <a:spcPts val="0"/>
              </a:spcAft>
              <a:buClr>
                <a:schemeClr val="lt1"/>
              </a:buClr>
              <a:buSzPts val="1200"/>
              <a:buNone/>
              <a:defRPr b="1" sz="1200"/>
            </a:lvl8pPr>
            <a:lvl9pPr indent="-228600" lvl="8" marL="4114800" algn="l">
              <a:lnSpc>
                <a:spcPct val="90000"/>
              </a:lnSpc>
              <a:spcBef>
                <a:spcPts val="375"/>
              </a:spcBef>
              <a:spcAft>
                <a:spcPts val="0"/>
              </a:spcAft>
              <a:buClr>
                <a:schemeClr val="lt1"/>
              </a:buClr>
              <a:buSzPts val="1200"/>
              <a:buNone/>
              <a:defRPr b="1" sz="1200"/>
            </a:lvl9pPr>
          </a:lstStyle>
          <a:p/>
        </p:txBody>
      </p:sp>
      <p:sp>
        <p:nvSpPr>
          <p:cNvPr id="84" name="Google Shape;84;p18"/>
          <p:cNvSpPr txBox="1"/>
          <p:nvPr>
            <p:ph idx="2" type="body"/>
          </p:nvPr>
        </p:nvSpPr>
        <p:spPr>
          <a:xfrm>
            <a:off x="629842" y="1878807"/>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85" name="Google Shape;85;p18"/>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b="1" sz="1800"/>
            </a:lvl1pPr>
            <a:lvl2pPr indent="-228600" lvl="1" marL="914400" algn="l">
              <a:lnSpc>
                <a:spcPct val="90000"/>
              </a:lnSpc>
              <a:spcBef>
                <a:spcPts val="375"/>
              </a:spcBef>
              <a:spcAft>
                <a:spcPts val="0"/>
              </a:spcAft>
              <a:buClr>
                <a:schemeClr val="lt1"/>
              </a:buClr>
              <a:buSzPts val="1500"/>
              <a:buNone/>
              <a:defRPr b="1" sz="1500"/>
            </a:lvl2pPr>
            <a:lvl3pPr indent="-228600" lvl="2" marL="1371600" algn="l">
              <a:lnSpc>
                <a:spcPct val="90000"/>
              </a:lnSpc>
              <a:spcBef>
                <a:spcPts val="375"/>
              </a:spcBef>
              <a:spcAft>
                <a:spcPts val="0"/>
              </a:spcAft>
              <a:buClr>
                <a:schemeClr val="lt1"/>
              </a:buClr>
              <a:buSzPts val="1350"/>
              <a:buNone/>
              <a:defRPr b="1" sz="1350"/>
            </a:lvl3pPr>
            <a:lvl4pPr indent="-228600" lvl="3" marL="1828800" algn="l">
              <a:lnSpc>
                <a:spcPct val="90000"/>
              </a:lnSpc>
              <a:spcBef>
                <a:spcPts val="375"/>
              </a:spcBef>
              <a:spcAft>
                <a:spcPts val="0"/>
              </a:spcAft>
              <a:buClr>
                <a:schemeClr val="lt1"/>
              </a:buClr>
              <a:buSzPts val="1200"/>
              <a:buNone/>
              <a:defRPr b="1" sz="1200"/>
            </a:lvl4pPr>
            <a:lvl5pPr indent="-228600" lvl="4" marL="2286000" algn="l">
              <a:lnSpc>
                <a:spcPct val="90000"/>
              </a:lnSpc>
              <a:spcBef>
                <a:spcPts val="375"/>
              </a:spcBef>
              <a:spcAft>
                <a:spcPts val="0"/>
              </a:spcAft>
              <a:buClr>
                <a:schemeClr val="lt1"/>
              </a:buClr>
              <a:buSzPts val="1200"/>
              <a:buNone/>
              <a:defRPr b="1" sz="1200"/>
            </a:lvl5pPr>
            <a:lvl6pPr indent="-228600" lvl="5" marL="2743200" algn="l">
              <a:lnSpc>
                <a:spcPct val="90000"/>
              </a:lnSpc>
              <a:spcBef>
                <a:spcPts val="375"/>
              </a:spcBef>
              <a:spcAft>
                <a:spcPts val="0"/>
              </a:spcAft>
              <a:buClr>
                <a:schemeClr val="lt1"/>
              </a:buClr>
              <a:buSzPts val="1200"/>
              <a:buNone/>
              <a:defRPr b="1" sz="1200"/>
            </a:lvl6pPr>
            <a:lvl7pPr indent="-228600" lvl="6" marL="3200400" algn="l">
              <a:lnSpc>
                <a:spcPct val="90000"/>
              </a:lnSpc>
              <a:spcBef>
                <a:spcPts val="375"/>
              </a:spcBef>
              <a:spcAft>
                <a:spcPts val="0"/>
              </a:spcAft>
              <a:buClr>
                <a:schemeClr val="lt1"/>
              </a:buClr>
              <a:buSzPts val="1200"/>
              <a:buNone/>
              <a:defRPr b="1" sz="1200"/>
            </a:lvl7pPr>
            <a:lvl8pPr indent="-228600" lvl="7" marL="3657600" algn="l">
              <a:lnSpc>
                <a:spcPct val="90000"/>
              </a:lnSpc>
              <a:spcBef>
                <a:spcPts val="375"/>
              </a:spcBef>
              <a:spcAft>
                <a:spcPts val="0"/>
              </a:spcAft>
              <a:buClr>
                <a:schemeClr val="lt1"/>
              </a:buClr>
              <a:buSzPts val="1200"/>
              <a:buNone/>
              <a:defRPr b="1" sz="1200"/>
            </a:lvl8pPr>
            <a:lvl9pPr indent="-228600" lvl="8" marL="4114800" algn="l">
              <a:lnSpc>
                <a:spcPct val="90000"/>
              </a:lnSpc>
              <a:spcBef>
                <a:spcPts val="375"/>
              </a:spcBef>
              <a:spcAft>
                <a:spcPts val="0"/>
              </a:spcAft>
              <a:buClr>
                <a:schemeClr val="lt1"/>
              </a:buClr>
              <a:buSzPts val="1200"/>
              <a:buNone/>
              <a:defRPr b="1" sz="1200"/>
            </a:lvl9pPr>
          </a:lstStyle>
          <a:p/>
        </p:txBody>
      </p:sp>
      <p:sp>
        <p:nvSpPr>
          <p:cNvPr id="86" name="Google Shape;86;p18"/>
          <p:cNvSpPr txBox="1"/>
          <p:nvPr>
            <p:ph idx="4" type="body"/>
          </p:nvPr>
        </p:nvSpPr>
        <p:spPr>
          <a:xfrm>
            <a:off x="4629150" y="1878807"/>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87" name="Google Shape;87;p1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Century Gothic"/>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1"/>
          <p:cNvSpPr txBox="1"/>
          <p:nvPr>
            <p:ph idx="1" type="body"/>
          </p:nvPr>
        </p:nvSpPr>
        <p:spPr>
          <a:xfrm>
            <a:off x="3887391" y="740570"/>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lt1"/>
              </a:buClr>
              <a:buSzPts val="2400"/>
              <a:buChar char="•"/>
              <a:defRPr sz="2400"/>
            </a:lvl1pPr>
            <a:lvl2pPr indent="-361950" lvl="1" marL="914400" algn="l">
              <a:lnSpc>
                <a:spcPct val="90000"/>
              </a:lnSpc>
              <a:spcBef>
                <a:spcPts val="375"/>
              </a:spcBef>
              <a:spcAft>
                <a:spcPts val="0"/>
              </a:spcAft>
              <a:buClr>
                <a:schemeClr val="lt1"/>
              </a:buClr>
              <a:buSzPts val="2100"/>
              <a:buChar char="•"/>
              <a:defRPr sz="2100"/>
            </a:lvl2pPr>
            <a:lvl3pPr indent="-342900" lvl="2" marL="1371600" algn="l">
              <a:lnSpc>
                <a:spcPct val="90000"/>
              </a:lnSpc>
              <a:spcBef>
                <a:spcPts val="375"/>
              </a:spcBef>
              <a:spcAft>
                <a:spcPts val="0"/>
              </a:spcAft>
              <a:buClr>
                <a:schemeClr val="lt1"/>
              </a:buClr>
              <a:buSzPts val="1800"/>
              <a:buChar char="•"/>
              <a:defRPr sz="1800"/>
            </a:lvl3pPr>
            <a:lvl4pPr indent="-323850" lvl="3" marL="1828800" algn="l">
              <a:lnSpc>
                <a:spcPct val="90000"/>
              </a:lnSpc>
              <a:spcBef>
                <a:spcPts val="375"/>
              </a:spcBef>
              <a:spcAft>
                <a:spcPts val="0"/>
              </a:spcAft>
              <a:buClr>
                <a:schemeClr val="lt1"/>
              </a:buClr>
              <a:buSzPts val="1500"/>
              <a:buChar char="•"/>
              <a:defRPr sz="1500"/>
            </a:lvl4pPr>
            <a:lvl5pPr indent="-323850" lvl="4" marL="2286000" algn="l">
              <a:lnSpc>
                <a:spcPct val="90000"/>
              </a:lnSpc>
              <a:spcBef>
                <a:spcPts val="375"/>
              </a:spcBef>
              <a:spcAft>
                <a:spcPts val="0"/>
              </a:spcAft>
              <a:buClr>
                <a:schemeClr val="lt1"/>
              </a:buClr>
              <a:buSzPts val="1500"/>
              <a:buChar char="•"/>
              <a:defRPr sz="1500"/>
            </a:lvl5pPr>
            <a:lvl6pPr indent="-323850" lvl="5" marL="2743200" algn="l">
              <a:lnSpc>
                <a:spcPct val="90000"/>
              </a:lnSpc>
              <a:spcBef>
                <a:spcPts val="375"/>
              </a:spcBef>
              <a:spcAft>
                <a:spcPts val="0"/>
              </a:spcAft>
              <a:buClr>
                <a:schemeClr val="lt1"/>
              </a:buClr>
              <a:buSzPts val="1500"/>
              <a:buChar char="•"/>
              <a:defRPr sz="1500"/>
            </a:lvl6pPr>
            <a:lvl7pPr indent="-323850" lvl="6" marL="3200400" algn="l">
              <a:lnSpc>
                <a:spcPct val="90000"/>
              </a:lnSpc>
              <a:spcBef>
                <a:spcPts val="375"/>
              </a:spcBef>
              <a:spcAft>
                <a:spcPts val="0"/>
              </a:spcAft>
              <a:buClr>
                <a:schemeClr val="lt1"/>
              </a:buClr>
              <a:buSzPts val="1500"/>
              <a:buChar char="•"/>
              <a:defRPr sz="1500"/>
            </a:lvl7pPr>
            <a:lvl8pPr indent="-323850" lvl="7" marL="3657600" algn="l">
              <a:lnSpc>
                <a:spcPct val="90000"/>
              </a:lnSpc>
              <a:spcBef>
                <a:spcPts val="375"/>
              </a:spcBef>
              <a:spcAft>
                <a:spcPts val="0"/>
              </a:spcAft>
              <a:buClr>
                <a:schemeClr val="lt1"/>
              </a:buClr>
              <a:buSzPts val="1500"/>
              <a:buChar char="•"/>
              <a:defRPr sz="1500"/>
            </a:lvl8pPr>
            <a:lvl9pPr indent="-323850" lvl="8" marL="4114800" algn="l">
              <a:lnSpc>
                <a:spcPct val="90000"/>
              </a:lnSpc>
              <a:spcBef>
                <a:spcPts val="375"/>
              </a:spcBef>
              <a:spcAft>
                <a:spcPts val="0"/>
              </a:spcAft>
              <a:buClr>
                <a:schemeClr val="lt1"/>
              </a:buClr>
              <a:buSzPts val="1500"/>
              <a:buChar char="•"/>
              <a:defRPr sz="1500"/>
            </a:lvl9pPr>
          </a:lstStyle>
          <a:p/>
        </p:txBody>
      </p:sp>
      <p:sp>
        <p:nvSpPr>
          <p:cNvPr id="102" name="Google Shape;102;p21"/>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200"/>
              <a:buNone/>
              <a:defRPr sz="12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sp>
        <p:nvSpPr>
          <p:cNvPr id="103" name="Google Shape;103;p2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2400"/>
              <a:buFont typeface="Century Gothic"/>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2"/>
          <p:cNvSpPr/>
          <p:nvPr>
            <p:ph idx="2" type="pic"/>
          </p:nvPr>
        </p:nvSpPr>
        <p:spPr>
          <a:xfrm>
            <a:off x="3887391" y="740570"/>
            <a:ext cx="4629150" cy="3655219"/>
          </a:xfrm>
          <a:prstGeom prst="rect">
            <a:avLst/>
          </a:prstGeom>
          <a:noFill/>
          <a:ln>
            <a:noFill/>
          </a:ln>
        </p:spPr>
      </p:sp>
      <p:sp>
        <p:nvSpPr>
          <p:cNvPr id="109" name="Google Shape;109;p22"/>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200"/>
              <a:buNone/>
              <a:defRPr sz="1200"/>
            </a:lvl1pPr>
            <a:lvl2pPr indent="-228600" lvl="1" marL="914400" algn="l">
              <a:lnSpc>
                <a:spcPct val="90000"/>
              </a:lnSpc>
              <a:spcBef>
                <a:spcPts val="375"/>
              </a:spcBef>
              <a:spcAft>
                <a:spcPts val="0"/>
              </a:spcAft>
              <a:buClr>
                <a:schemeClr val="lt1"/>
              </a:buClr>
              <a:buSzPts val="1050"/>
              <a:buNone/>
              <a:defRPr sz="1050"/>
            </a:lvl2pPr>
            <a:lvl3pPr indent="-228600" lvl="2" marL="1371600" algn="l">
              <a:lnSpc>
                <a:spcPct val="90000"/>
              </a:lnSpc>
              <a:spcBef>
                <a:spcPts val="375"/>
              </a:spcBef>
              <a:spcAft>
                <a:spcPts val="0"/>
              </a:spcAft>
              <a:buClr>
                <a:schemeClr val="lt1"/>
              </a:buClr>
              <a:buSzPts val="900"/>
              <a:buNone/>
              <a:defRPr sz="900"/>
            </a:lvl3pPr>
            <a:lvl4pPr indent="-228600" lvl="3" marL="1828800" algn="l">
              <a:lnSpc>
                <a:spcPct val="90000"/>
              </a:lnSpc>
              <a:spcBef>
                <a:spcPts val="375"/>
              </a:spcBef>
              <a:spcAft>
                <a:spcPts val="0"/>
              </a:spcAft>
              <a:buClr>
                <a:schemeClr val="lt1"/>
              </a:buClr>
              <a:buSzPts val="750"/>
              <a:buNone/>
              <a:defRPr sz="750"/>
            </a:lvl4pPr>
            <a:lvl5pPr indent="-228600" lvl="4" marL="2286000" algn="l">
              <a:lnSpc>
                <a:spcPct val="90000"/>
              </a:lnSpc>
              <a:spcBef>
                <a:spcPts val="375"/>
              </a:spcBef>
              <a:spcAft>
                <a:spcPts val="0"/>
              </a:spcAft>
              <a:buClr>
                <a:schemeClr val="lt1"/>
              </a:buClr>
              <a:buSzPts val="750"/>
              <a:buNone/>
              <a:defRPr sz="750"/>
            </a:lvl5pPr>
            <a:lvl6pPr indent="-228600" lvl="5" marL="2743200" algn="l">
              <a:lnSpc>
                <a:spcPct val="90000"/>
              </a:lnSpc>
              <a:spcBef>
                <a:spcPts val="375"/>
              </a:spcBef>
              <a:spcAft>
                <a:spcPts val="0"/>
              </a:spcAft>
              <a:buClr>
                <a:schemeClr val="lt1"/>
              </a:buClr>
              <a:buSzPts val="750"/>
              <a:buNone/>
              <a:defRPr sz="750"/>
            </a:lvl6pPr>
            <a:lvl7pPr indent="-228600" lvl="6" marL="3200400" algn="l">
              <a:lnSpc>
                <a:spcPct val="90000"/>
              </a:lnSpc>
              <a:spcBef>
                <a:spcPts val="375"/>
              </a:spcBef>
              <a:spcAft>
                <a:spcPts val="0"/>
              </a:spcAft>
              <a:buClr>
                <a:schemeClr val="lt1"/>
              </a:buClr>
              <a:buSzPts val="750"/>
              <a:buNone/>
              <a:defRPr sz="750"/>
            </a:lvl7pPr>
            <a:lvl8pPr indent="-228600" lvl="7" marL="3657600" algn="l">
              <a:lnSpc>
                <a:spcPct val="90000"/>
              </a:lnSpc>
              <a:spcBef>
                <a:spcPts val="375"/>
              </a:spcBef>
              <a:spcAft>
                <a:spcPts val="0"/>
              </a:spcAft>
              <a:buClr>
                <a:schemeClr val="lt1"/>
              </a:buClr>
              <a:buSzPts val="750"/>
              <a:buNone/>
              <a:defRPr sz="750"/>
            </a:lvl8pPr>
            <a:lvl9pPr indent="-228600" lvl="8" marL="4114800" algn="l">
              <a:lnSpc>
                <a:spcPct val="90000"/>
              </a:lnSpc>
              <a:spcBef>
                <a:spcPts val="375"/>
              </a:spcBef>
              <a:spcAft>
                <a:spcPts val="0"/>
              </a:spcAft>
              <a:buClr>
                <a:schemeClr val="lt1"/>
              </a:buClr>
              <a:buSzPts val="750"/>
              <a:buNone/>
              <a:defRPr sz="750"/>
            </a:lvl9pPr>
          </a:lstStyle>
          <a:p/>
        </p:txBody>
      </p:sp>
      <p:sp>
        <p:nvSpPr>
          <p:cNvPr id="110" name="Google Shape;110;p2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rot="5400000">
            <a:off x="2940248" y="-942380"/>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116" name="Google Shape;116;p2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73" y="1467446"/>
            <a:ext cx="435887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rot="5400000">
            <a:off x="1349573" y="-447079"/>
            <a:ext cx="435887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lt1"/>
              </a:buClr>
              <a:buSzPts val="1800"/>
              <a:buChar char="•"/>
              <a:defRPr/>
            </a:lvl1pPr>
            <a:lvl2pPr indent="-342900" lvl="1" marL="914400" algn="l">
              <a:lnSpc>
                <a:spcPct val="90000"/>
              </a:lnSpc>
              <a:spcBef>
                <a:spcPts val="375"/>
              </a:spcBef>
              <a:spcAft>
                <a:spcPts val="0"/>
              </a:spcAft>
              <a:buClr>
                <a:schemeClr val="lt1"/>
              </a:buClr>
              <a:buSzPts val="1800"/>
              <a:buChar char="•"/>
              <a:defRPr/>
            </a:lvl2pPr>
            <a:lvl3pPr indent="-342900" lvl="2" marL="1371600" algn="l">
              <a:lnSpc>
                <a:spcPct val="90000"/>
              </a:lnSpc>
              <a:spcBef>
                <a:spcPts val="375"/>
              </a:spcBef>
              <a:spcAft>
                <a:spcPts val="0"/>
              </a:spcAft>
              <a:buClr>
                <a:schemeClr val="lt1"/>
              </a:buClr>
              <a:buSzPts val="1800"/>
              <a:buChar char="•"/>
              <a:defRPr/>
            </a:lvl3pPr>
            <a:lvl4pPr indent="-342900" lvl="3" marL="1828800" algn="l">
              <a:lnSpc>
                <a:spcPct val="90000"/>
              </a:lnSpc>
              <a:spcBef>
                <a:spcPts val="375"/>
              </a:spcBef>
              <a:spcAft>
                <a:spcPts val="0"/>
              </a:spcAft>
              <a:buClr>
                <a:schemeClr val="lt1"/>
              </a:buClr>
              <a:buSzPts val="1800"/>
              <a:buChar char="•"/>
              <a:defRPr/>
            </a:lvl4pPr>
            <a:lvl5pPr indent="-342900" lvl="4" marL="2286000" algn="l">
              <a:lnSpc>
                <a:spcPct val="90000"/>
              </a:lnSpc>
              <a:spcBef>
                <a:spcPts val="375"/>
              </a:spcBef>
              <a:spcAft>
                <a:spcPts val="0"/>
              </a:spcAft>
              <a:buClr>
                <a:schemeClr val="lt1"/>
              </a:buClr>
              <a:buSzPts val="1800"/>
              <a:buChar char="•"/>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122" name="Google Shape;122;p2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125" name="Shape 125"/>
        <p:cNvGrpSpPr/>
        <p:nvPr/>
      </p:nvGrpSpPr>
      <p:grpSpPr>
        <a:xfrm>
          <a:off x="0" y="0"/>
          <a:ext cx="0" cy="0"/>
          <a:chOff x="0" y="0"/>
          <a:chExt cx="0" cy="0"/>
        </a:xfrm>
      </p:grpSpPr>
      <p:cxnSp>
        <p:nvCxnSpPr>
          <p:cNvPr id="126" name="Google Shape;126;p25"/>
          <p:cNvCxnSpPr/>
          <p:nvPr/>
        </p:nvCxnSpPr>
        <p:spPr>
          <a:xfrm>
            <a:off x="453326" y="897294"/>
            <a:ext cx="8237349" cy="0"/>
          </a:xfrm>
          <a:prstGeom prst="straightConnector1">
            <a:avLst/>
          </a:prstGeom>
          <a:noFill/>
          <a:ln cap="flat" cmpd="sng" w="9525">
            <a:solidFill>
              <a:schemeClr val="accent1"/>
            </a:solidFill>
            <a:prstDash val="solid"/>
            <a:miter lim="800000"/>
            <a:headEnd len="sm" w="sm" type="none"/>
            <a:tailEnd len="sm" w="sm" type="none"/>
          </a:ln>
        </p:spPr>
      </p:cxnSp>
      <p:sp>
        <p:nvSpPr>
          <p:cNvPr id="127" name="Google Shape;127;p25"/>
          <p:cNvSpPr txBox="1"/>
          <p:nvPr>
            <p:ph type="title"/>
          </p:nvPr>
        </p:nvSpPr>
        <p:spPr>
          <a:xfrm>
            <a:off x="390907" y="336042"/>
            <a:ext cx="5157839" cy="4800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1151A"/>
              </a:buClr>
              <a:buSzPts val="1575"/>
              <a:buFont typeface="Century Gothic"/>
              <a:buNone/>
              <a:defRPr sz="1575">
                <a:solidFill>
                  <a:srgbClr val="11151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8" name="Google Shape;128;p25"/>
          <p:cNvSpPr txBox="1"/>
          <p:nvPr>
            <p:ph idx="1" type="body"/>
          </p:nvPr>
        </p:nvSpPr>
        <p:spPr>
          <a:xfrm>
            <a:off x="404622" y="1076706"/>
            <a:ext cx="3312414" cy="2983230"/>
          </a:xfrm>
          <a:prstGeom prst="rect">
            <a:avLst/>
          </a:prstGeom>
          <a:noFill/>
          <a:ln>
            <a:noFill/>
          </a:ln>
        </p:spPr>
        <p:txBody>
          <a:bodyPr anchorCtr="0" anchor="t" bIns="45700" lIns="91425" spcFirstLastPara="1" rIns="91425" wrap="square" tIns="45700">
            <a:normAutofit/>
          </a:bodyPr>
          <a:lstStyle>
            <a:lvl1pPr indent="-271462" lvl="0" marL="457200" algn="l">
              <a:lnSpc>
                <a:spcPct val="90000"/>
              </a:lnSpc>
              <a:spcBef>
                <a:spcPts val="750"/>
              </a:spcBef>
              <a:spcAft>
                <a:spcPts val="0"/>
              </a:spcAft>
              <a:buClr>
                <a:srgbClr val="FEFEFE"/>
              </a:buClr>
              <a:buSzPts val="675"/>
              <a:buChar char="•"/>
              <a:defRPr sz="675">
                <a:solidFill>
                  <a:srgbClr val="FEFEFE"/>
                </a:solidFill>
              </a:defRPr>
            </a:lvl1pPr>
            <a:lvl2pPr indent="-271462" lvl="1" marL="914400" algn="l">
              <a:lnSpc>
                <a:spcPct val="90000"/>
              </a:lnSpc>
              <a:spcBef>
                <a:spcPts val="375"/>
              </a:spcBef>
              <a:spcAft>
                <a:spcPts val="0"/>
              </a:spcAft>
              <a:buClr>
                <a:srgbClr val="FEFEFE"/>
              </a:buClr>
              <a:buSzPts val="675"/>
              <a:buChar char="•"/>
              <a:defRPr sz="675">
                <a:solidFill>
                  <a:srgbClr val="FEFEFE"/>
                </a:solidFill>
              </a:defRPr>
            </a:lvl2pPr>
            <a:lvl3pPr indent="-271462" lvl="2" marL="1371600" algn="l">
              <a:lnSpc>
                <a:spcPct val="90000"/>
              </a:lnSpc>
              <a:spcBef>
                <a:spcPts val="375"/>
              </a:spcBef>
              <a:spcAft>
                <a:spcPts val="0"/>
              </a:spcAft>
              <a:buClr>
                <a:srgbClr val="FEFEFE"/>
              </a:buClr>
              <a:buSzPts val="675"/>
              <a:buChar char="•"/>
              <a:defRPr sz="675">
                <a:solidFill>
                  <a:srgbClr val="FEFEFE"/>
                </a:solidFill>
              </a:defRPr>
            </a:lvl3pPr>
            <a:lvl4pPr indent="-271462" lvl="3" marL="1828800" algn="l">
              <a:lnSpc>
                <a:spcPct val="90000"/>
              </a:lnSpc>
              <a:spcBef>
                <a:spcPts val="375"/>
              </a:spcBef>
              <a:spcAft>
                <a:spcPts val="0"/>
              </a:spcAft>
              <a:buClr>
                <a:srgbClr val="FEFEFE"/>
              </a:buClr>
              <a:buSzPts val="675"/>
              <a:buChar char="•"/>
              <a:defRPr sz="675">
                <a:solidFill>
                  <a:srgbClr val="FEFEFE"/>
                </a:solidFill>
              </a:defRPr>
            </a:lvl4pPr>
            <a:lvl5pPr indent="-271462" lvl="4" marL="2286000" algn="l">
              <a:lnSpc>
                <a:spcPct val="90000"/>
              </a:lnSpc>
              <a:spcBef>
                <a:spcPts val="375"/>
              </a:spcBef>
              <a:spcAft>
                <a:spcPts val="0"/>
              </a:spcAft>
              <a:buClr>
                <a:srgbClr val="FEFEFE"/>
              </a:buClr>
              <a:buSzPts val="675"/>
              <a:buChar char="•"/>
              <a:defRPr sz="675">
                <a:solidFill>
                  <a:srgbClr val="FEFEFE"/>
                </a:solidFill>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129" name="Google Shape;129;p25"/>
          <p:cNvSpPr txBox="1"/>
          <p:nvPr>
            <p:ph idx="10" type="dt"/>
          </p:nvPr>
        </p:nvSpPr>
        <p:spPr>
          <a:xfrm>
            <a:off x="404622" y="4652966"/>
            <a:ext cx="245745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675">
                <a:solidFill>
                  <a:srgbClr val="FEFEF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5"/>
          <p:cNvSpPr txBox="1"/>
          <p:nvPr>
            <p:ph idx="11" type="ftr"/>
          </p:nvPr>
        </p:nvSpPr>
        <p:spPr>
          <a:xfrm>
            <a:off x="3486150" y="4652966"/>
            <a:ext cx="21717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675">
                <a:solidFill>
                  <a:srgbClr val="FEFEF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5"/>
          <p:cNvSpPr txBox="1"/>
          <p:nvPr>
            <p:ph idx="12" type="sldNum"/>
          </p:nvPr>
        </p:nvSpPr>
        <p:spPr>
          <a:xfrm>
            <a:off x="6278945" y="4652966"/>
            <a:ext cx="245745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675">
                <a:solidFill>
                  <a:srgbClr val="FEFEFE"/>
                </a:solidFill>
                <a:latin typeface="Century Gothic"/>
                <a:ea typeface="Century Gothic"/>
                <a:cs typeface="Century Gothic"/>
                <a:sym typeface="Century Gothic"/>
              </a:defRPr>
            </a:lvl1pPr>
            <a:lvl2pPr indent="0" lvl="1" marL="0" algn="r">
              <a:spcBef>
                <a:spcPts val="0"/>
              </a:spcBef>
              <a:buNone/>
              <a:defRPr sz="675">
                <a:solidFill>
                  <a:srgbClr val="FEFEFE"/>
                </a:solidFill>
                <a:latin typeface="Century Gothic"/>
                <a:ea typeface="Century Gothic"/>
                <a:cs typeface="Century Gothic"/>
                <a:sym typeface="Century Gothic"/>
              </a:defRPr>
            </a:lvl2pPr>
            <a:lvl3pPr indent="0" lvl="2" marL="0" algn="r">
              <a:spcBef>
                <a:spcPts val="0"/>
              </a:spcBef>
              <a:buNone/>
              <a:defRPr sz="675">
                <a:solidFill>
                  <a:srgbClr val="FEFEFE"/>
                </a:solidFill>
                <a:latin typeface="Century Gothic"/>
                <a:ea typeface="Century Gothic"/>
                <a:cs typeface="Century Gothic"/>
                <a:sym typeface="Century Gothic"/>
              </a:defRPr>
            </a:lvl3pPr>
            <a:lvl4pPr indent="0" lvl="3" marL="0" algn="r">
              <a:spcBef>
                <a:spcPts val="0"/>
              </a:spcBef>
              <a:buNone/>
              <a:defRPr sz="675">
                <a:solidFill>
                  <a:srgbClr val="FEFEFE"/>
                </a:solidFill>
                <a:latin typeface="Century Gothic"/>
                <a:ea typeface="Century Gothic"/>
                <a:cs typeface="Century Gothic"/>
                <a:sym typeface="Century Gothic"/>
              </a:defRPr>
            </a:lvl4pPr>
            <a:lvl5pPr indent="0" lvl="4" marL="0" algn="r">
              <a:spcBef>
                <a:spcPts val="0"/>
              </a:spcBef>
              <a:buNone/>
              <a:defRPr sz="675">
                <a:solidFill>
                  <a:srgbClr val="FEFEFE"/>
                </a:solidFill>
                <a:latin typeface="Century Gothic"/>
                <a:ea typeface="Century Gothic"/>
                <a:cs typeface="Century Gothic"/>
                <a:sym typeface="Century Gothic"/>
              </a:defRPr>
            </a:lvl5pPr>
            <a:lvl6pPr indent="0" lvl="5" marL="0" algn="r">
              <a:spcBef>
                <a:spcPts val="0"/>
              </a:spcBef>
              <a:buNone/>
              <a:defRPr sz="675">
                <a:solidFill>
                  <a:srgbClr val="FEFEFE"/>
                </a:solidFill>
                <a:latin typeface="Century Gothic"/>
                <a:ea typeface="Century Gothic"/>
                <a:cs typeface="Century Gothic"/>
                <a:sym typeface="Century Gothic"/>
              </a:defRPr>
            </a:lvl6pPr>
            <a:lvl7pPr indent="0" lvl="6" marL="0" algn="r">
              <a:spcBef>
                <a:spcPts val="0"/>
              </a:spcBef>
              <a:buNone/>
              <a:defRPr sz="675">
                <a:solidFill>
                  <a:srgbClr val="FEFEFE"/>
                </a:solidFill>
                <a:latin typeface="Century Gothic"/>
                <a:ea typeface="Century Gothic"/>
                <a:cs typeface="Century Gothic"/>
                <a:sym typeface="Century Gothic"/>
              </a:defRPr>
            </a:lvl7pPr>
            <a:lvl8pPr indent="0" lvl="7" marL="0" algn="r">
              <a:spcBef>
                <a:spcPts val="0"/>
              </a:spcBef>
              <a:buNone/>
              <a:defRPr sz="675">
                <a:solidFill>
                  <a:srgbClr val="FEFEFE"/>
                </a:solidFill>
                <a:latin typeface="Century Gothic"/>
                <a:ea typeface="Century Gothic"/>
                <a:cs typeface="Century Gothic"/>
                <a:sym typeface="Century Gothic"/>
              </a:defRPr>
            </a:lvl8pPr>
            <a:lvl9pPr indent="0" lvl="8" marL="0" algn="r">
              <a:spcBef>
                <a:spcPts val="0"/>
              </a:spcBef>
              <a:buNone/>
              <a:defRPr sz="675">
                <a:solidFill>
                  <a:srgbClr val="FEFEFE"/>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
              <a:t>‹#›</a:t>
            </a:fld>
            <a:endParaRPr/>
          </a:p>
        </p:txBody>
      </p:sp>
      <p:cxnSp>
        <p:nvCxnSpPr>
          <p:cNvPr id="132" name="Google Shape;132;p25"/>
          <p:cNvCxnSpPr/>
          <p:nvPr/>
        </p:nvCxnSpPr>
        <p:spPr>
          <a:xfrm>
            <a:off x="453326" y="897294"/>
            <a:ext cx="8237349" cy="0"/>
          </a:xfrm>
          <a:prstGeom prst="straightConnector1">
            <a:avLst/>
          </a:prstGeom>
          <a:noFill/>
          <a:ln cap="flat" cmpd="sng" w="9525">
            <a:solidFill>
              <a:schemeClr val="accent1"/>
            </a:solidFill>
            <a:prstDash val="solid"/>
            <a:miter lim="800000"/>
            <a:headEnd len="sm" w="sm" type="none"/>
            <a:tailEnd len="sm" w="sm" type="none"/>
          </a:ln>
        </p:spPr>
      </p:cxn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133" name="Shape 133"/>
        <p:cNvGrpSpPr/>
        <p:nvPr/>
      </p:nvGrpSpPr>
      <p:grpSpPr>
        <a:xfrm>
          <a:off x="0" y="0"/>
          <a:ext cx="0" cy="0"/>
          <a:chOff x="0" y="0"/>
          <a:chExt cx="0" cy="0"/>
        </a:xfrm>
      </p:grpSpPr>
      <p:cxnSp>
        <p:nvCxnSpPr>
          <p:cNvPr id="134" name="Google Shape;134;p26"/>
          <p:cNvCxnSpPr/>
          <p:nvPr/>
        </p:nvCxnSpPr>
        <p:spPr>
          <a:xfrm>
            <a:off x="453326" y="897294"/>
            <a:ext cx="8237349" cy="0"/>
          </a:xfrm>
          <a:prstGeom prst="straightConnector1">
            <a:avLst/>
          </a:prstGeom>
          <a:noFill/>
          <a:ln cap="flat" cmpd="sng" w="9525">
            <a:solidFill>
              <a:schemeClr val="accent1"/>
            </a:solidFill>
            <a:prstDash val="solid"/>
            <a:miter lim="800000"/>
            <a:headEnd len="sm" w="sm" type="none"/>
            <a:tailEnd len="sm" w="sm" type="none"/>
          </a:ln>
        </p:spPr>
      </p:cxnSp>
      <p:sp>
        <p:nvSpPr>
          <p:cNvPr id="135" name="Google Shape;135;p26"/>
          <p:cNvSpPr txBox="1"/>
          <p:nvPr>
            <p:ph type="title"/>
          </p:nvPr>
        </p:nvSpPr>
        <p:spPr>
          <a:xfrm>
            <a:off x="390907" y="336042"/>
            <a:ext cx="5157839" cy="4800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11151A"/>
              </a:buClr>
              <a:buSzPts val="1575"/>
              <a:buFont typeface="Century Gothic"/>
              <a:buNone/>
              <a:defRPr sz="1575">
                <a:solidFill>
                  <a:srgbClr val="11151A"/>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6"/>
          <p:cNvSpPr txBox="1"/>
          <p:nvPr>
            <p:ph idx="1" type="body"/>
          </p:nvPr>
        </p:nvSpPr>
        <p:spPr>
          <a:xfrm>
            <a:off x="404622" y="1076706"/>
            <a:ext cx="3312414" cy="2983230"/>
          </a:xfrm>
          <a:prstGeom prst="rect">
            <a:avLst/>
          </a:prstGeom>
          <a:noFill/>
          <a:ln>
            <a:noFill/>
          </a:ln>
        </p:spPr>
        <p:txBody>
          <a:bodyPr anchorCtr="0" anchor="t" bIns="45700" lIns="91425" spcFirstLastPara="1" rIns="91425" wrap="square" tIns="45700">
            <a:normAutofit/>
          </a:bodyPr>
          <a:lstStyle>
            <a:lvl1pPr indent="-271462" lvl="0" marL="457200" algn="l">
              <a:lnSpc>
                <a:spcPct val="90000"/>
              </a:lnSpc>
              <a:spcBef>
                <a:spcPts val="750"/>
              </a:spcBef>
              <a:spcAft>
                <a:spcPts val="0"/>
              </a:spcAft>
              <a:buClr>
                <a:srgbClr val="FEFEFE"/>
              </a:buClr>
              <a:buSzPts val="675"/>
              <a:buChar char="•"/>
              <a:defRPr sz="675">
                <a:solidFill>
                  <a:srgbClr val="FEFEFE"/>
                </a:solidFill>
              </a:defRPr>
            </a:lvl1pPr>
            <a:lvl2pPr indent="-271462" lvl="1" marL="914400" algn="l">
              <a:lnSpc>
                <a:spcPct val="90000"/>
              </a:lnSpc>
              <a:spcBef>
                <a:spcPts val="375"/>
              </a:spcBef>
              <a:spcAft>
                <a:spcPts val="0"/>
              </a:spcAft>
              <a:buClr>
                <a:srgbClr val="FEFEFE"/>
              </a:buClr>
              <a:buSzPts val="675"/>
              <a:buChar char="•"/>
              <a:defRPr sz="675">
                <a:solidFill>
                  <a:srgbClr val="FEFEFE"/>
                </a:solidFill>
              </a:defRPr>
            </a:lvl2pPr>
            <a:lvl3pPr indent="-271462" lvl="2" marL="1371600" algn="l">
              <a:lnSpc>
                <a:spcPct val="90000"/>
              </a:lnSpc>
              <a:spcBef>
                <a:spcPts val="375"/>
              </a:spcBef>
              <a:spcAft>
                <a:spcPts val="0"/>
              </a:spcAft>
              <a:buClr>
                <a:srgbClr val="FEFEFE"/>
              </a:buClr>
              <a:buSzPts val="675"/>
              <a:buChar char="•"/>
              <a:defRPr sz="675">
                <a:solidFill>
                  <a:srgbClr val="FEFEFE"/>
                </a:solidFill>
              </a:defRPr>
            </a:lvl3pPr>
            <a:lvl4pPr indent="-271462" lvl="3" marL="1828800" algn="l">
              <a:lnSpc>
                <a:spcPct val="90000"/>
              </a:lnSpc>
              <a:spcBef>
                <a:spcPts val="375"/>
              </a:spcBef>
              <a:spcAft>
                <a:spcPts val="0"/>
              </a:spcAft>
              <a:buClr>
                <a:srgbClr val="FEFEFE"/>
              </a:buClr>
              <a:buSzPts val="675"/>
              <a:buChar char="•"/>
              <a:defRPr sz="675">
                <a:solidFill>
                  <a:srgbClr val="FEFEFE"/>
                </a:solidFill>
              </a:defRPr>
            </a:lvl4pPr>
            <a:lvl5pPr indent="-271462" lvl="4" marL="2286000" algn="l">
              <a:lnSpc>
                <a:spcPct val="90000"/>
              </a:lnSpc>
              <a:spcBef>
                <a:spcPts val="375"/>
              </a:spcBef>
              <a:spcAft>
                <a:spcPts val="0"/>
              </a:spcAft>
              <a:buClr>
                <a:srgbClr val="FEFEFE"/>
              </a:buClr>
              <a:buSzPts val="675"/>
              <a:buChar char="•"/>
              <a:defRPr sz="675">
                <a:solidFill>
                  <a:srgbClr val="FEFEFE"/>
                </a:solidFill>
              </a:defRPr>
            </a:lvl5pPr>
            <a:lvl6pPr indent="-342900" lvl="5" marL="2743200" algn="l">
              <a:lnSpc>
                <a:spcPct val="90000"/>
              </a:lnSpc>
              <a:spcBef>
                <a:spcPts val="375"/>
              </a:spcBef>
              <a:spcAft>
                <a:spcPts val="0"/>
              </a:spcAft>
              <a:buClr>
                <a:schemeClr val="lt1"/>
              </a:buClr>
              <a:buSzPts val="1800"/>
              <a:buChar char="•"/>
              <a:defRPr/>
            </a:lvl6pPr>
            <a:lvl7pPr indent="-342900" lvl="6" marL="3200400" algn="l">
              <a:lnSpc>
                <a:spcPct val="90000"/>
              </a:lnSpc>
              <a:spcBef>
                <a:spcPts val="375"/>
              </a:spcBef>
              <a:spcAft>
                <a:spcPts val="0"/>
              </a:spcAft>
              <a:buClr>
                <a:schemeClr val="lt1"/>
              </a:buClr>
              <a:buSzPts val="1800"/>
              <a:buChar char="•"/>
              <a:defRPr/>
            </a:lvl7pPr>
            <a:lvl8pPr indent="-342900" lvl="7" marL="3657600" algn="l">
              <a:lnSpc>
                <a:spcPct val="90000"/>
              </a:lnSpc>
              <a:spcBef>
                <a:spcPts val="375"/>
              </a:spcBef>
              <a:spcAft>
                <a:spcPts val="0"/>
              </a:spcAft>
              <a:buClr>
                <a:schemeClr val="lt1"/>
              </a:buClr>
              <a:buSzPts val="1800"/>
              <a:buChar char="•"/>
              <a:defRPr/>
            </a:lvl8pPr>
            <a:lvl9pPr indent="-342900" lvl="8" marL="4114800" algn="l">
              <a:lnSpc>
                <a:spcPct val="90000"/>
              </a:lnSpc>
              <a:spcBef>
                <a:spcPts val="375"/>
              </a:spcBef>
              <a:spcAft>
                <a:spcPts val="0"/>
              </a:spcAft>
              <a:buClr>
                <a:schemeClr val="lt1"/>
              </a:buClr>
              <a:buSzPts val="1800"/>
              <a:buChar char="•"/>
              <a:defRPr/>
            </a:lvl9pPr>
          </a:lstStyle>
          <a:p/>
        </p:txBody>
      </p:sp>
      <p:sp>
        <p:nvSpPr>
          <p:cNvPr id="137" name="Google Shape;137;p26"/>
          <p:cNvSpPr txBox="1"/>
          <p:nvPr>
            <p:ph idx="10" type="dt"/>
          </p:nvPr>
        </p:nvSpPr>
        <p:spPr>
          <a:xfrm>
            <a:off x="404622" y="4652966"/>
            <a:ext cx="245745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675">
                <a:solidFill>
                  <a:srgbClr val="FEFEF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26"/>
          <p:cNvSpPr txBox="1"/>
          <p:nvPr>
            <p:ph idx="11" type="ftr"/>
          </p:nvPr>
        </p:nvSpPr>
        <p:spPr>
          <a:xfrm>
            <a:off x="3486150" y="4652966"/>
            <a:ext cx="21717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675">
                <a:solidFill>
                  <a:srgbClr val="FEFEF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6"/>
          <p:cNvSpPr txBox="1"/>
          <p:nvPr>
            <p:ph idx="12" type="sldNum"/>
          </p:nvPr>
        </p:nvSpPr>
        <p:spPr>
          <a:xfrm>
            <a:off x="6278945" y="4652966"/>
            <a:ext cx="245745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675">
                <a:solidFill>
                  <a:srgbClr val="FEFEFE"/>
                </a:solidFill>
                <a:latin typeface="Century Gothic"/>
                <a:ea typeface="Century Gothic"/>
                <a:cs typeface="Century Gothic"/>
                <a:sym typeface="Century Gothic"/>
              </a:defRPr>
            </a:lvl1pPr>
            <a:lvl2pPr indent="0" lvl="1" marL="0" algn="r">
              <a:spcBef>
                <a:spcPts val="0"/>
              </a:spcBef>
              <a:buNone/>
              <a:defRPr sz="675">
                <a:solidFill>
                  <a:srgbClr val="FEFEFE"/>
                </a:solidFill>
                <a:latin typeface="Century Gothic"/>
                <a:ea typeface="Century Gothic"/>
                <a:cs typeface="Century Gothic"/>
                <a:sym typeface="Century Gothic"/>
              </a:defRPr>
            </a:lvl2pPr>
            <a:lvl3pPr indent="0" lvl="2" marL="0" algn="r">
              <a:spcBef>
                <a:spcPts val="0"/>
              </a:spcBef>
              <a:buNone/>
              <a:defRPr sz="675">
                <a:solidFill>
                  <a:srgbClr val="FEFEFE"/>
                </a:solidFill>
                <a:latin typeface="Century Gothic"/>
                <a:ea typeface="Century Gothic"/>
                <a:cs typeface="Century Gothic"/>
                <a:sym typeface="Century Gothic"/>
              </a:defRPr>
            </a:lvl3pPr>
            <a:lvl4pPr indent="0" lvl="3" marL="0" algn="r">
              <a:spcBef>
                <a:spcPts val="0"/>
              </a:spcBef>
              <a:buNone/>
              <a:defRPr sz="675">
                <a:solidFill>
                  <a:srgbClr val="FEFEFE"/>
                </a:solidFill>
                <a:latin typeface="Century Gothic"/>
                <a:ea typeface="Century Gothic"/>
                <a:cs typeface="Century Gothic"/>
                <a:sym typeface="Century Gothic"/>
              </a:defRPr>
            </a:lvl4pPr>
            <a:lvl5pPr indent="0" lvl="4" marL="0" algn="r">
              <a:spcBef>
                <a:spcPts val="0"/>
              </a:spcBef>
              <a:buNone/>
              <a:defRPr sz="675">
                <a:solidFill>
                  <a:srgbClr val="FEFEFE"/>
                </a:solidFill>
                <a:latin typeface="Century Gothic"/>
                <a:ea typeface="Century Gothic"/>
                <a:cs typeface="Century Gothic"/>
                <a:sym typeface="Century Gothic"/>
              </a:defRPr>
            </a:lvl5pPr>
            <a:lvl6pPr indent="0" lvl="5" marL="0" algn="r">
              <a:spcBef>
                <a:spcPts val="0"/>
              </a:spcBef>
              <a:buNone/>
              <a:defRPr sz="675">
                <a:solidFill>
                  <a:srgbClr val="FEFEFE"/>
                </a:solidFill>
                <a:latin typeface="Century Gothic"/>
                <a:ea typeface="Century Gothic"/>
                <a:cs typeface="Century Gothic"/>
                <a:sym typeface="Century Gothic"/>
              </a:defRPr>
            </a:lvl6pPr>
            <a:lvl7pPr indent="0" lvl="6" marL="0" algn="r">
              <a:spcBef>
                <a:spcPts val="0"/>
              </a:spcBef>
              <a:buNone/>
              <a:defRPr sz="675">
                <a:solidFill>
                  <a:srgbClr val="FEFEFE"/>
                </a:solidFill>
                <a:latin typeface="Century Gothic"/>
                <a:ea typeface="Century Gothic"/>
                <a:cs typeface="Century Gothic"/>
                <a:sym typeface="Century Gothic"/>
              </a:defRPr>
            </a:lvl7pPr>
            <a:lvl8pPr indent="0" lvl="7" marL="0" algn="r">
              <a:spcBef>
                <a:spcPts val="0"/>
              </a:spcBef>
              <a:buNone/>
              <a:defRPr sz="675">
                <a:solidFill>
                  <a:srgbClr val="FEFEFE"/>
                </a:solidFill>
                <a:latin typeface="Century Gothic"/>
                <a:ea typeface="Century Gothic"/>
                <a:cs typeface="Century Gothic"/>
                <a:sym typeface="Century Gothic"/>
              </a:defRPr>
            </a:lvl8pPr>
            <a:lvl9pPr indent="0" lvl="8" marL="0" algn="r">
              <a:spcBef>
                <a:spcPts val="0"/>
              </a:spcBef>
              <a:buNone/>
              <a:defRPr sz="675">
                <a:solidFill>
                  <a:srgbClr val="FEFEFE"/>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F648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Century Gothic"/>
              <a:buNone/>
              <a:defRPr b="0" i="0" sz="3300" u="none" cap="none" strike="noStrike">
                <a:solidFill>
                  <a:schemeClr val="lt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Google Shape;52;p13"/>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lt1"/>
              </a:buClr>
              <a:buSzPts val="2100"/>
              <a:buFont typeface="Arial"/>
              <a:buChar char="•"/>
              <a:defRPr b="0" i="0" sz="2100" u="none" cap="none" strike="noStrike">
                <a:solidFill>
                  <a:schemeClr val="lt1"/>
                </a:solidFill>
                <a:latin typeface="Century Gothic"/>
                <a:ea typeface="Century Gothic"/>
                <a:cs typeface="Century Gothic"/>
                <a:sym typeface="Century Gothic"/>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entury Gothic"/>
                <a:ea typeface="Century Gothic"/>
                <a:cs typeface="Century Gothic"/>
                <a:sym typeface="Century Gothic"/>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entury Gothic"/>
                <a:ea typeface="Century Gothic"/>
                <a:cs typeface="Century Gothic"/>
                <a:sym typeface="Century Gothic"/>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entury Gothic"/>
                <a:ea typeface="Century Gothic"/>
                <a:cs typeface="Century Gothic"/>
                <a:sym typeface="Century Gothic"/>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entury Gothic"/>
                <a:ea typeface="Century Gothic"/>
                <a:cs typeface="Century Gothic"/>
                <a:sym typeface="Century Gothic"/>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chemeClr val="l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lt1"/>
                </a:solidFill>
                <a:latin typeface="Century Gothic"/>
                <a:ea typeface="Century Gothic"/>
                <a:cs typeface="Century Gothic"/>
                <a:sym typeface="Century Gothic"/>
              </a:defRPr>
            </a:lvl1pPr>
            <a:lvl2pPr indent="0" lvl="1" marL="0" marR="0" rtl="0" algn="r">
              <a:spcBef>
                <a:spcPts val="0"/>
              </a:spcBef>
              <a:buNone/>
              <a:defRPr b="0" i="0" sz="900" u="none" cap="none" strike="noStrike">
                <a:solidFill>
                  <a:schemeClr val="lt1"/>
                </a:solidFill>
                <a:latin typeface="Century Gothic"/>
                <a:ea typeface="Century Gothic"/>
                <a:cs typeface="Century Gothic"/>
                <a:sym typeface="Century Gothic"/>
              </a:defRPr>
            </a:lvl2pPr>
            <a:lvl3pPr indent="0" lvl="2" marL="0" marR="0" rtl="0" algn="r">
              <a:spcBef>
                <a:spcPts val="0"/>
              </a:spcBef>
              <a:buNone/>
              <a:defRPr b="0" i="0" sz="900" u="none" cap="none" strike="noStrike">
                <a:solidFill>
                  <a:schemeClr val="lt1"/>
                </a:solidFill>
                <a:latin typeface="Century Gothic"/>
                <a:ea typeface="Century Gothic"/>
                <a:cs typeface="Century Gothic"/>
                <a:sym typeface="Century Gothic"/>
              </a:defRPr>
            </a:lvl3pPr>
            <a:lvl4pPr indent="0" lvl="3" marL="0" marR="0" rtl="0" algn="r">
              <a:spcBef>
                <a:spcPts val="0"/>
              </a:spcBef>
              <a:buNone/>
              <a:defRPr b="0" i="0" sz="900" u="none" cap="none" strike="noStrike">
                <a:solidFill>
                  <a:schemeClr val="lt1"/>
                </a:solidFill>
                <a:latin typeface="Century Gothic"/>
                <a:ea typeface="Century Gothic"/>
                <a:cs typeface="Century Gothic"/>
                <a:sym typeface="Century Gothic"/>
              </a:defRPr>
            </a:lvl4pPr>
            <a:lvl5pPr indent="0" lvl="4" marL="0" marR="0" rtl="0" algn="r">
              <a:spcBef>
                <a:spcPts val="0"/>
              </a:spcBef>
              <a:buNone/>
              <a:defRPr b="0" i="0" sz="900" u="none" cap="none" strike="noStrike">
                <a:solidFill>
                  <a:schemeClr val="lt1"/>
                </a:solidFill>
                <a:latin typeface="Century Gothic"/>
                <a:ea typeface="Century Gothic"/>
                <a:cs typeface="Century Gothic"/>
                <a:sym typeface="Century Gothic"/>
              </a:defRPr>
            </a:lvl5pPr>
            <a:lvl6pPr indent="0" lvl="5" marL="0" marR="0" rtl="0" algn="r">
              <a:spcBef>
                <a:spcPts val="0"/>
              </a:spcBef>
              <a:buNone/>
              <a:defRPr b="0" i="0" sz="900" u="none" cap="none" strike="noStrike">
                <a:solidFill>
                  <a:schemeClr val="lt1"/>
                </a:solidFill>
                <a:latin typeface="Century Gothic"/>
                <a:ea typeface="Century Gothic"/>
                <a:cs typeface="Century Gothic"/>
                <a:sym typeface="Century Gothic"/>
              </a:defRPr>
            </a:lvl6pPr>
            <a:lvl7pPr indent="0" lvl="6" marL="0" marR="0" rtl="0" algn="r">
              <a:spcBef>
                <a:spcPts val="0"/>
              </a:spcBef>
              <a:buNone/>
              <a:defRPr b="0" i="0" sz="900" u="none" cap="none" strike="noStrike">
                <a:solidFill>
                  <a:schemeClr val="lt1"/>
                </a:solidFill>
                <a:latin typeface="Century Gothic"/>
                <a:ea typeface="Century Gothic"/>
                <a:cs typeface="Century Gothic"/>
                <a:sym typeface="Century Gothic"/>
              </a:defRPr>
            </a:lvl7pPr>
            <a:lvl8pPr indent="0" lvl="7" marL="0" marR="0" rtl="0" algn="r">
              <a:spcBef>
                <a:spcPts val="0"/>
              </a:spcBef>
              <a:buNone/>
              <a:defRPr b="0" i="0" sz="900" u="none" cap="none" strike="noStrike">
                <a:solidFill>
                  <a:schemeClr val="lt1"/>
                </a:solidFill>
                <a:latin typeface="Century Gothic"/>
                <a:ea typeface="Century Gothic"/>
                <a:cs typeface="Century Gothic"/>
                <a:sym typeface="Century Gothic"/>
              </a:defRPr>
            </a:lvl8pPr>
            <a:lvl9pPr indent="0" lvl="8" marL="0" marR="0" rtl="0" algn="r">
              <a:spcBef>
                <a:spcPts val="0"/>
              </a:spcBef>
              <a:buNone/>
              <a:defRPr b="0" i="0" sz="900" u="none" cap="none" strike="noStrike">
                <a:solidFill>
                  <a:schemeClr val="lt1"/>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43" name="Shape 143"/>
        <p:cNvGrpSpPr/>
        <p:nvPr/>
      </p:nvGrpSpPr>
      <p:grpSpPr>
        <a:xfrm>
          <a:off x="0" y="0"/>
          <a:ext cx="0" cy="0"/>
          <a:chOff x="0" y="0"/>
          <a:chExt cx="0" cy="0"/>
        </a:xfrm>
      </p:grpSpPr>
      <p:sp>
        <p:nvSpPr>
          <p:cNvPr id="144" name="Google Shape;144;p27"/>
          <p:cNvSpPr txBox="1"/>
          <p:nvPr>
            <p:ph type="ctrTitle"/>
          </p:nvPr>
        </p:nvSpPr>
        <p:spPr>
          <a:xfrm>
            <a:off x="971550" y="2031682"/>
            <a:ext cx="7200900" cy="1080135"/>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5400"/>
              <a:buFont typeface="Century Gothic"/>
              <a:buNone/>
            </a:pPr>
            <a:r>
              <a:rPr lang="en" sz="5400"/>
              <a:t>Pitch Template</a:t>
            </a:r>
            <a:endParaRPr/>
          </a:p>
        </p:txBody>
      </p:sp>
      <p:sp>
        <p:nvSpPr>
          <p:cNvPr id="145" name="Google Shape;145;p27"/>
          <p:cNvSpPr txBox="1"/>
          <p:nvPr/>
        </p:nvSpPr>
        <p:spPr>
          <a:xfrm>
            <a:off x="6846022" y="4197335"/>
            <a:ext cx="1763700" cy="254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 sz="1053" u="none" cap="none" strike="noStrike">
                <a:solidFill>
                  <a:schemeClr val="lt1"/>
                </a:solidFill>
                <a:latin typeface="Calibri"/>
                <a:ea typeface="Calibri"/>
                <a:cs typeface="Calibri"/>
                <a:sym typeface="Calibri"/>
              </a:rPr>
              <a:t>By: Bryan Barringer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05" name="Shape 205"/>
        <p:cNvGrpSpPr/>
        <p:nvPr/>
      </p:nvGrpSpPr>
      <p:grpSpPr>
        <a:xfrm>
          <a:off x="0" y="0"/>
          <a:ext cx="0" cy="0"/>
          <a:chOff x="0" y="0"/>
          <a:chExt cx="0" cy="0"/>
        </a:xfrm>
      </p:grpSpPr>
      <p:sp>
        <p:nvSpPr>
          <p:cNvPr id="206" name="Google Shape;206;p36"/>
          <p:cNvSpPr txBox="1"/>
          <p:nvPr/>
        </p:nvSpPr>
        <p:spPr>
          <a:xfrm>
            <a:off x="628650" y="4354039"/>
            <a:ext cx="7886700"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Monetization is the term used to define how a product or solution will make money. Be considerate of all alternatives to creating revenue as it is not a one way fits all kind of deal.</a:t>
            </a:r>
            <a:endParaRPr/>
          </a:p>
        </p:txBody>
      </p:sp>
      <p:sp>
        <p:nvSpPr>
          <p:cNvPr id="207" name="Google Shape;207;p36"/>
          <p:cNvSpPr txBox="1"/>
          <p:nvPr>
            <p:ph type="title"/>
          </p:nvPr>
        </p:nvSpPr>
        <p:spPr>
          <a:xfrm>
            <a:off x="628650" y="273844"/>
            <a:ext cx="7886700" cy="81771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lt1"/>
              </a:buClr>
              <a:buSzPts val="2700"/>
              <a:buFont typeface="Century Gothic"/>
              <a:buNone/>
            </a:pPr>
            <a:r>
              <a:rPr lang="en" sz="2700"/>
              <a:t>Business Model</a:t>
            </a:r>
            <a:endParaRPr/>
          </a:p>
        </p:txBody>
      </p:sp>
      <p:sp>
        <p:nvSpPr>
          <p:cNvPr id="208" name="Google Shape;208;p36"/>
          <p:cNvSpPr txBox="1"/>
          <p:nvPr>
            <p:ph idx="1" type="body"/>
          </p:nvPr>
        </p:nvSpPr>
        <p:spPr>
          <a:xfrm>
            <a:off x="628650" y="1170691"/>
            <a:ext cx="7886700" cy="3476507"/>
          </a:xfrm>
          <a:prstGeom prst="rect">
            <a:avLst/>
          </a:prstGeom>
          <a:noFill/>
          <a:ln>
            <a:noFill/>
          </a:ln>
        </p:spPr>
        <p:txBody>
          <a:bodyPr anchorCtr="0" anchor="t" bIns="34275" lIns="68575" spcFirstLastPara="1" rIns="68575" wrap="square" tIns="34275">
            <a:normAutofit/>
          </a:bodyPr>
          <a:lstStyle/>
          <a:p>
            <a:pPr indent="-171450" lvl="0" marL="171450" rtl="0" algn="l">
              <a:lnSpc>
                <a:spcPct val="90000"/>
              </a:lnSpc>
              <a:spcBef>
                <a:spcPts val="0"/>
              </a:spcBef>
              <a:spcAft>
                <a:spcPts val="0"/>
              </a:spcAft>
              <a:buClr>
                <a:schemeClr val="lt1"/>
              </a:buClr>
              <a:buSzPts val="1350"/>
              <a:buChar char="•"/>
            </a:pPr>
            <a:r>
              <a:rPr lang="en" sz="1350"/>
              <a:t>If you can get your solution to the market, how will you make money?</a:t>
            </a:r>
            <a:endParaRPr/>
          </a:p>
          <a:p>
            <a:pPr indent="-171450" lvl="1" marL="514350" rtl="0" algn="l">
              <a:lnSpc>
                <a:spcPct val="90000"/>
              </a:lnSpc>
              <a:spcBef>
                <a:spcPts val="375"/>
              </a:spcBef>
              <a:spcAft>
                <a:spcPts val="0"/>
              </a:spcAft>
              <a:buClr>
                <a:schemeClr val="lt1"/>
              </a:buClr>
              <a:buSzPts val="1350"/>
              <a:buChar char="•"/>
            </a:pPr>
            <a:r>
              <a:rPr lang="en" sz="1350"/>
              <a:t>How do you make money? </a:t>
            </a:r>
            <a:endParaRPr/>
          </a:p>
          <a:p>
            <a:pPr indent="-171450" lvl="1" marL="514350" rtl="0" algn="l">
              <a:lnSpc>
                <a:spcPct val="90000"/>
              </a:lnSpc>
              <a:spcBef>
                <a:spcPts val="375"/>
              </a:spcBef>
              <a:spcAft>
                <a:spcPts val="0"/>
              </a:spcAft>
              <a:buClr>
                <a:schemeClr val="lt1"/>
              </a:buClr>
              <a:buSzPts val="1350"/>
              <a:buChar char="•"/>
            </a:pPr>
            <a:r>
              <a:rPr lang="en" sz="1350"/>
              <a:t>Explain the pricing, the costs, and why this company will be especially profitable. </a:t>
            </a:r>
            <a:endParaRPr/>
          </a:p>
          <a:p>
            <a:pPr indent="-171450" lvl="1" marL="514350" rtl="0" algn="l">
              <a:lnSpc>
                <a:spcPct val="90000"/>
              </a:lnSpc>
              <a:spcBef>
                <a:spcPts val="375"/>
              </a:spcBef>
              <a:spcAft>
                <a:spcPts val="0"/>
              </a:spcAft>
              <a:buClr>
                <a:schemeClr val="lt1"/>
              </a:buClr>
              <a:buSzPts val="1350"/>
              <a:buChar char="•"/>
            </a:pPr>
            <a:r>
              <a:rPr lang="en" sz="1350"/>
              <a:t>Make sure you know the key assumptions underlying your planned success.  Be prepared to defend them. </a:t>
            </a:r>
            <a:endParaRPr/>
          </a:p>
          <a:p>
            <a:pPr indent="-171450" lvl="1" marL="514350" rtl="0" algn="l">
              <a:lnSpc>
                <a:spcPct val="90000"/>
              </a:lnSpc>
              <a:spcBef>
                <a:spcPts val="375"/>
              </a:spcBef>
              <a:spcAft>
                <a:spcPts val="0"/>
              </a:spcAft>
              <a:buClr>
                <a:schemeClr val="lt1"/>
              </a:buClr>
              <a:buSzPts val="1350"/>
              <a:buChar char="•"/>
            </a:pPr>
            <a:r>
              <a:rPr lang="en" sz="1350"/>
              <a:t>Be ready to articulate the sensitivity of your business to variations in your assumptions.</a:t>
            </a:r>
            <a:endParaRPr/>
          </a:p>
          <a:p>
            <a:pPr indent="-85725" lvl="0" marL="171450" rtl="0" algn="l">
              <a:lnSpc>
                <a:spcPct val="90000"/>
              </a:lnSpc>
              <a:spcBef>
                <a:spcPts val="750"/>
              </a:spcBef>
              <a:spcAft>
                <a:spcPts val="0"/>
              </a:spcAft>
              <a:buClr>
                <a:schemeClr val="lt1"/>
              </a:buClr>
              <a:buSzPts val="1350"/>
              <a:buNone/>
            </a:pPr>
            <a:r>
              <a:t/>
            </a:r>
            <a:endParaRPr sz="1350"/>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13" name="Shape 213"/>
        <p:cNvGrpSpPr/>
        <p:nvPr/>
      </p:nvGrpSpPr>
      <p:grpSpPr>
        <a:xfrm>
          <a:off x="0" y="0"/>
          <a:ext cx="0" cy="0"/>
          <a:chOff x="0" y="0"/>
          <a:chExt cx="0" cy="0"/>
        </a:xfrm>
      </p:grpSpPr>
      <p:sp>
        <p:nvSpPr>
          <p:cNvPr id="214" name="Google Shape;214;p37"/>
          <p:cNvSpPr txBox="1"/>
          <p:nvPr/>
        </p:nvSpPr>
        <p:spPr>
          <a:xfrm>
            <a:off x="628650" y="4175800"/>
            <a:ext cx="7886699" cy="52058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Be mindful not to put a cliché’ line/bar growth that shows a steady growth over time to some larger-than-life number. Be realistic and show them a number that is conservative but grows aggressively as you mature your company and solution in the market. The more you know the more you make..</a:t>
            </a:r>
            <a:endParaRPr/>
          </a:p>
        </p:txBody>
      </p:sp>
      <p:sp>
        <p:nvSpPr>
          <p:cNvPr id="215" name="Google Shape;215;p37"/>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Revenue Model</a:t>
            </a:r>
            <a:endParaRPr/>
          </a:p>
        </p:txBody>
      </p:sp>
      <p:sp>
        <p:nvSpPr>
          <p:cNvPr id="216" name="Google Shape;216;p37"/>
          <p:cNvSpPr txBox="1"/>
          <p:nvPr>
            <p:ph idx="1" type="body"/>
          </p:nvPr>
        </p:nvSpPr>
        <p:spPr>
          <a:xfrm>
            <a:off x="628650" y="1310797"/>
            <a:ext cx="7886700" cy="3131902"/>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lt1"/>
              </a:buClr>
              <a:buSzPts val="1350"/>
              <a:buChar char="•"/>
            </a:pPr>
            <a:r>
              <a:rPr lang="en" sz="1350"/>
              <a:t>Assuming you can get it to market and make money, how much will you make? (Financial Projections Slide)</a:t>
            </a:r>
            <a:endParaRPr/>
          </a:p>
          <a:p>
            <a:pPr indent="-171450" lvl="1" marL="514350" rtl="0" algn="l">
              <a:lnSpc>
                <a:spcPct val="90000"/>
              </a:lnSpc>
              <a:spcBef>
                <a:spcPts val="375"/>
              </a:spcBef>
              <a:spcAft>
                <a:spcPts val="0"/>
              </a:spcAft>
              <a:buClr>
                <a:schemeClr val="lt1"/>
              </a:buClr>
              <a:buSzPts val="1200"/>
              <a:buChar char="•"/>
            </a:pPr>
            <a:r>
              <a:rPr lang="en" sz="1200"/>
              <a:t>What is your financial projection for the company?  </a:t>
            </a:r>
            <a:endParaRPr/>
          </a:p>
          <a:p>
            <a:pPr indent="-171450" lvl="1" marL="514350" rtl="0" algn="l">
              <a:lnSpc>
                <a:spcPct val="90000"/>
              </a:lnSpc>
              <a:spcBef>
                <a:spcPts val="375"/>
              </a:spcBef>
              <a:spcAft>
                <a:spcPts val="0"/>
              </a:spcAft>
              <a:buClr>
                <a:schemeClr val="lt1"/>
              </a:buClr>
              <a:buSzPts val="1200"/>
              <a:buChar char="•"/>
            </a:pPr>
            <a:r>
              <a:rPr lang="en" sz="1200"/>
              <a:t>What are the two to four key metrics that will drive revenues, expenses and growth?</a:t>
            </a:r>
            <a:endParaRPr/>
          </a:p>
          <a:p>
            <a:pPr indent="-171450" lvl="1" marL="514350" rtl="0" algn="l">
              <a:lnSpc>
                <a:spcPct val="90000"/>
              </a:lnSpc>
              <a:spcBef>
                <a:spcPts val="375"/>
              </a:spcBef>
              <a:spcAft>
                <a:spcPts val="0"/>
              </a:spcAft>
              <a:buClr>
                <a:schemeClr val="lt1"/>
              </a:buClr>
              <a:buSzPts val="1200"/>
              <a:buChar char="•"/>
            </a:pPr>
            <a:r>
              <a:rPr lang="en" sz="1200"/>
              <a:t>Convey that you really understand the economics and evolution of a growing a dynamic company.</a:t>
            </a:r>
            <a:endParaRPr/>
          </a:p>
          <a:p>
            <a:pPr indent="-171450" lvl="0" marL="171450" rtl="0" algn="l">
              <a:lnSpc>
                <a:spcPct val="90000"/>
              </a:lnSpc>
              <a:spcBef>
                <a:spcPts val="750"/>
              </a:spcBef>
              <a:spcAft>
                <a:spcPts val="0"/>
              </a:spcAft>
              <a:buClr>
                <a:schemeClr val="lt1"/>
              </a:buClr>
              <a:buSzPts val="1350"/>
              <a:buChar char="•"/>
            </a:pPr>
            <a:r>
              <a:rPr lang="en" sz="1350"/>
              <a:t>It is OK to address the following at this point:</a:t>
            </a:r>
            <a:endParaRPr/>
          </a:p>
          <a:p>
            <a:pPr indent="-171450" lvl="1" marL="514350" rtl="0" algn="l">
              <a:lnSpc>
                <a:spcPct val="90000"/>
              </a:lnSpc>
              <a:spcBef>
                <a:spcPts val="375"/>
              </a:spcBef>
              <a:spcAft>
                <a:spcPts val="0"/>
              </a:spcAft>
              <a:buClr>
                <a:schemeClr val="lt1"/>
              </a:buClr>
              <a:buSzPts val="1200"/>
              <a:buChar char="•"/>
            </a:pPr>
            <a:r>
              <a:rPr lang="en" sz="1200"/>
              <a:t>Total Addressable Market (TAM)</a:t>
            </a:r>
            <a:endParaRPr/>
          </a:p>
          <a:p>
            <a:pPr indent="-171450" lvl="1" marL="514350" rtl="0" algn="l">
              <a:lnSpc>
                <a:spcPct val="90000"/>
              </a:lnSpc>
              <a:spcBef>
                <a:spcPts val="375"/>
              </a:spcBef>
              <a:spcAft>
                <a:spcPts val="0"/>
              </a:spcAft>
              <a:buClr>
                <a:schemeClr val="lt1"/>
              </a:buClr>
              <a:buSzPts val="1200"/>
              <a:buChar char="•"/>
            </a:pPr>
            <a:r>
              <a:rPr lang="en" sz="1200"/>
              <a:t>Serviceable Addressable Market (SAM)</a:t>
            </a:r>
            <a:endParaRPr/>
          </a:p>
          <a:p>
            <a:pPr indent="-171450" lvl="1" marL="514350" rtl="0" algn="l">
              <a:lnSpc>
                <a:spcPct val="90000"/>
              </a:lnSpc>
              <a:spcBef>
                <a:spcPts val="375"/>
              </a:spcBef>
              <a:spcAft>
                <a:spcPts val="0"/>
              </a:spcAft>
              <a:buClr>
                <a:schemeClr val="lt1"/>
              </a:buClr>
              <a:buSzPts val="1200"/>
              <a:buChar char="•"/>
            </a:pPr>
            <a:r>
              <a:rPr lang="en" sz="1200"/>
              <a:t>Share of Market (SOM)</a:t>
            </a:r>
            <a:endParaRPr/>
          </a:p>
          <a:p>
            <a:pPr indent="-171450" lvl="1" marL="514350" rtl="0" algn="l">
              <a:lnSpc>
                <a:spcPct val="90000"/>
              </a:lnSpc>
              <a:spcBef>
                <a:spcPts val="375"/>
              </a:spcBef>
              <a:spcAft>
                <a:spcPts val="0"/>
              </a:spcAft>
              <a:buClr>
                <a:schemeClr val="lt1"/>
              </a:buClr>
              <a:buSzPts val="1200"/>
              <a:buChar char="•"/>
            </a:pPr>
            <a:r>
              <a:rPr b="1" lang="en" sz="1200"/>
              <a:t>NOTE: </a:t>
            </a:r>
            <a:r>
              <a:rPr lang="en" sz="1200"/>
              <a:t>Investors are very wary of founders that claim “huge” market potential along side a “conservative” share of the market that your company will “undoubtedly” achieve. You are NOT going to capture 2% of a $50 Billion market! This is a different conversation if you are already in the market with $500k in annual revenue with a huge scaling opportunity with a Series round… If you don’t have this and you are just a startup, express your knowledge of TAM/SAM but don’t make bold statements on how much of it you are going to grab.</a:t>
            </a:r>
            <a:endParaRPr/>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20" name="Shape 220"/>
        <p:cNvGrpSpPr/>
        <p:nvPr/>
      </p:nvGrpSpPr>
      <p:grpSpPr>
        <a:xfrm>
          <a:off x="0" y="0"/>
          <a:ext cx="0" cy="0"/>
          <a:chOff x="0" y="0"/>
          <a:chExt cx="0" cy="0"/>
        </a:xfrm>
      </p:grpSpPr>
      <p:sp>
        <p:nvSpPr>
          <p:cNvPr id="221" name="Google Shape;221;p38"/>
          <p:cNvSpPr txBox="1"/>
          <p:nvPr/>
        </p:nvSpPr>
        <p:spPr>
          <a:xfrm>
            <a:off x="628650" y="4363627"/>
            <a:ext cx="7886700"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Progress shows how much you have done to date and with what limited resources. This can be a critical decision point for investors. “Look what we have done with nothing. Imagine what we could do with money.”</a:t>
            </a:r>
            <a:endParaRPr/>
          </a:p>
        </p:txBody>
      </p:sp>
      <p:sp>
        <p:nvSpPr>
          <p:cNvPr id="222" name="Google Shape;222;p38"/>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Progress (Traction)</a:t>
            </a:r>
            <a:endParaRPr/>
          </a:p>
        </p:txBody>
      </p:sp>
      <p:sp>
        <p:nvSpPr>
          <p:cNvPr id="223" name="Google Shape;223;p38"/>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What achievements or progress has been made to date by the team? (Progress Slide)</a:t>
            </a:r>
            <a:endParaRPr/>
          </a:p>
          <a:p>
            <a:pPr indent="-171450" lvl="1" marL="514350" rtl="0" algn="l">
              <a:lnSpc>
                <a:spcPct val="90000"/>
              </a:lnSpc>
              <a:spcBef>
                <a:spcPts val="375"/>
              </a:spcBef>
              <a:spcAft>
                <a:spcPts val="0"/>
              </a:spcAft>
              <a:buClr>
                <a:schemeClr val="lt1"/>
              </a:buClr>
              <a:buSzPts val="1350"/>
              <a:buChar char="•"/>
            </a:pPr>
            <a:r>
              <a:rPr lang="en" sz="1350"/>
              <a:t>What are the meaningful achievements already attained by your team to date?</a:t>
            </a:r>
            <a:endParaRPr/>
          </a:p>
          <a:p>
            <a:pPr indent="-171450" lvl="1" marL="514350" rtl="0" algn="l">
              <a:lnSpc>
                <a:spcPct val="90000"/>
              </a:lnSpc>
              <a:spcBef>
                <a:spcPts val="375"/>
              </a:spcBef>
              <a:spcAft>
                <a:spcPts val="0"/>
              </a:spcAft>
              <a:buClr>
                <a:schemeClr val="lt1"/>
              </a:buClr>
              <a:buSzPts val="1350"/>
              <a:buChar char="•"/>
            </a:pPr>
            <a:r>
              <a:rPr lang="en" sz="1350"/>
              <a:t>Highlight the </a:t>
            </a:r>
            <a:r>
              <a:rPr b="1" lang="en" sz="1500" u="sng">
                <a:solidFill>
                  <a:srgbClr val="FFFF00"/>
                </a:solidFill>
              </a:rPr>
              <a:t>WOW</a:t>
            </a:r>
            <a:r>
              <a:rPr lang="en" sz="1350"/>
              <a:t> moments! What has your team knocked out of the park. (I.e. milestones, strategic partners, contracts, traction, investment, REVENUE, etc.)</a:t>
            </a:r>
            <a:endParaRPr/>
          </a:p>
          <a:p>
            <a:pPr indent="-85725" lvl="0" marL="171450" rtl="0" algn="l">
              <a:lnSpc>
                <a:spcPct val="90000"/>
              </a:lnSpc>
              <a:spcBef>
                <a:spcPts val="750"/>
              </a:spcBef>
              <a:spcAft>
                <a:spcPts val="0"/>
              </a:spcAft>
              <a:buClr>
                <a:schemeClr val="lt1"/>
              </a:buClr>
              <a:buSzPts val="1350"/>
              <a:buNone/>
            </a:pPr>
            <a:r>
              <a:t/>
            </a:r>
            <a:endParaRPr sz="1350"/>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27" name="Shape 227"/>
        <p:cNvGrpSpPr/>
        <p:nvPr/>
      </p:nvGrpSpPr>
      <p:grpSpPr>
        <a:xfrm>
          <a:off x="0" y="0"/>
          <a:ext cx="0" cy="0"/>
          <a:chOff x="0" y="0"/>
          <a:chExt cx="0" cy="0"/>
        </a:xfrm>
      </p:grpSpPr>
      <p:sp>
        <p:nvSpPr>
          <p:cNvPr id="228" name="Google Shape;228;p39"/>
          <p:cNvSpPr txBox="1"/>
          <p:nvPr/>
        </p:nvSpPr>
        <p:spPr>
          <a:xfrm>
            <a:off x="628650" y="4362410"/>
            <a:ext cx="7886699"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Many founders make the mistake of asking for too much or not nearly enough. Ensure that what you are asking for is justified and be prepared to defend this number with a real plan for its spend.</a:t>
            </a:r>
            <a:endParaRPr/>
          </a:p>
        </p:txBody>
      </p:sp>
      <p:sp>
        <p:nvSpPr>
          <p:cNvPr id="229" name="Google Shape;229;p39"/>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Ask</a:t>
            </a:r>
            <a:endParaRPr/>
          </a:p>
        </p:txBody>
      </p:sp>
      <p:sp>
        <p:nvSpPr>
          <p:cNvPr id="230" name="Google Shape;230;p39"/>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What will be needed to succeed and how will you and others measure progress?</a:t>
            </a:r>
            <a:endParaRPr/>
          </a:p>
          <a:p>
            <a:pPr indent="-171450" lvl="1" marL="514350" rtl="0" algn="l">
              <a:lnSpc>
                <a:spcPct val="90000"/>
              </a:lnSpc>
              <a:spcBef>
                <a:spcPts val="375"/>
              </a:spcBef>
              <a:spcAft>
                <a:spcPts val="0"/>
              </a:spcAft>
              <a:buClr>
                <a:schemeClr val="lt1"/>
              </a:buClr>
              <a:buSzPts val="1350"/>
              <a:buChar char="•"/>
            </a:pPr>
            <a:r>
              <a:rPr lang="en" sz="1350"/>
              <a:t>What are the capital requirements for the company?  </a:t>
            </a:r>
            <a:endParaRPr/>
          </a:p>
          <a:p>
            <a:pPr indent="-171450" lvl="1" marL="514350" rtl="0" algn="l">
              <a:lnSpc>
                <a:spcPct val="90000"/>
              </a:lnSpc>
              <a:spcBef>
                <a:spcPts val="375"/>
              </a:spcBef>
              <a:spcAft>
                <a:spcPts val="0"/>
              </a:spcAft>
              <a:buClr>
                <a:schemeClr val="lt1"/>
              </a:buClr>
              <a:buSzPts val="1350"/>
              <a:buChar char="•"/>
            </a:pPr>
            <a:r>
              <a:rPr lang="en" sz="1350"/>
              <a:t>Map the funding against your key milestones. </a:t>
            </a:r>
            <a:endParaRPr/>
          </a:p>
          <a:p>
            <a:pPr indent="-171450" lvl="1" marL="514350" rtl="0" algn="l">
              <a:lnSpc>
                <a:spcPct val="90000"/>
              </a:lnSpc>
              <a:spcBef>
                <a:spcPts val="375"/>
              </a:spcBef>
              <a:spcAft>
                <a:spcPts val="0"/>
              </a:spcAft>
              <a:buClr>
                <a:schemeClr val="lt1"/>
              </a:buClr>
              <a:buSzPts val="1350"/>
              <a:buChar char="•"/>
            </a:pPr>
            <a:r>
              <a:rPr lang="en" sz="1350"/>
              <a:t>Tie the milestones to the key metrics in your financial projections</a:t>
            </a:r>
            <a:endParaRPr/>
          </a:p>
          <a:p>
            <a:pPr indent="-171450" lvl="1" marL="514350" rtl="0" algn="l">
              <a:lnSpc>
                <a:spcPct val="90000"/>
              </a:lnSpc>
              <a:spcBef>
                <a:spcPts val="375"/>
              </a:spcBef>
              <a:spcAft>
                <a:spcPts val="0"/>
              </a:spcAft>
              <a:buClr>
                <a:schemeClr val="lt1"/>
              </a:buClr>
              <a:buSzPts val="1350"/>
              <a:buChar char="•"/>
            </a:pPr>
            <a:r>
              <a:rPr lang="en" sz="1350"/>
              <a:t>This is your operating plan for the funds you are raising – financing requirements and associated milestones. </a:t>
            </a:r>
            <a:endParaRPr/>
          </a:p>
          <a:p>
            <a:pPr indent="0" lvl="1" marL="342900" rtl="0" algn="l">
              <a:lnSpc>
                <a:spcPct val="90000"/>
              </a:lnSpc>
              <a:spcBef>
                <a:spcPts val="375"/>
              </a:spcBef>
              <a:spcAft>
                <a:spcPts val="0"/>
              </a:spcAft>
              <a:buClr>
                <a:schemeClr val="lt1"/>
              </a:buClr>
              <a:buSzPts val="1350"/>
              <a:buNone/>
            </a:pPr>
            <a:r>
              <a:t/>
            </a:r>
            <a:endParaRPr sz="1350"/>
          </a:p>
          <a:p>
            <a:pPr indent="-85725" lvl="0" marL="85725" rtl="0" algn="l">
              <a:lnSpc>
                <a:spcPct val="90000"/>
              </a:lnSpc>
              <a:spcBef>
                <a:spcPts val="750"/>
              </a:spcBef>
              <a:spcAft>
                <a:spcPts val="0"/>
              </a:spcAft>
              <a:buClr>
                <a:schemeClr val="lt1"/>
              </a:buClr>
              <a:buSzPts val="1350"/>
              <a:buChar char="•"/>
            </a:pPr>
            <a:r>
              <a:rPr lang="en" sz="1350"/>
              <a:t>Investors Want to See: (generally)</a:t>
            </a:r>
            <a:endParaRPr/>
          </a:p>
          <a:p>
            <a:pPr indent="-171450" lvl="1" marL="514350" rtl="0" algn="l">
              <a:lnSpc>
                <a:spcPct val="90000"/>
              </a:lnSpc>
              <a:spcBef>
                <a:spcPts val="375"/>
              </a:spcBef>
              <a:spcAft>
                <a:spcPts val="0"/>
              </a:spcAft>
              <a:buClr>
                <a:schemeClr val="lt1"/>
              </a:buClr>
              <a:buSzPts val="1350"/>
              <a:buChar char="•"/>
            </a:pPr>
            <a:r>
              <a:rPr lang="en" sz="1350"/>
              <a:t>MVP from Friends &amp; Family and small Angel Funding.</a:t>
            </a:r>
            <a:endParaRPr/>
          </a:p>
          <a:p>
            <a:pPr indent="-171450" lvl="1" marL="514350" rtl="0" algn="l">
              <a:lnSpc>
                <a:spcPct val="90000"/>
              </a:lnSpc>
              <a:spcBef>
                <a:spcPts val="375"/>
              </a:spcBef>
              <a:spcAft>
                <a:spcPts val="0"/>
              </a:spcAft>
              <a:buClr>
                <a:schemeClr val="lt1"/>
              </a:buClr>
              <a:buSzPts val="1350"/>
              <a:buChar char="•"/>
            </a:pPr>
            <a:r>
              <a:rPr lang="en" sz="1350"/>
              <a:t>Revenue generating product in market with $10k MRR from Seed and large Angel Funding.</a:t>
            </a:r>
            <a:endParaRPr/>
          </a:p>
          <a:p>
            <a:pPr indent="-171450" lvl="1" marL="514350" rtl="0" algn="l">
              <a:lnSpc>
                <a:spcPct val="90000"/>
              </a:lnSpc>
              <a:spcBef>
                <a:spcPts val="375"/>
              </a:spcBef>
              <a:spcAft>
                <a:spcPts val="0"/>
              </a:spcAft>
              <a:buClr>
                <a:schemeClr val="lt1"/>
              </a:buClr>
              <a:buSzPts val="1350"/>
              <a:buChar char="•"/>
            </a:pPr>
            <a:r>
              <a:rPr lang="en" sz="1350"/>
              <a:t>Significant ARR in multiple markets, with retention and repeat business and an opportunity to scale in a big way for Series A rounds.</a:t>
            </a:r>
            <a:endParaRPr/>
          </a:p>
          <a:p>
            <a:pPr indent="-171450" lvl="1" marL="514350" rtl="0" algn="l">
              <a:lnSpc>
                <a:spcPct val="90000"/>
              </a:lnSpc>
              <a:spcBef>
                <a:spcPts val="375"/>
              </a:spcBef>
              <a:spcAft>
                <a:spcPts val="0"/>
              </a:spcAft>
              <a:buClr>
                <a:schemeClr val="lt1"/>
              </a:buClr>
              <a:buSzPts val="1350"/>
              <a:buChar char="•"/>
            </a:pPr>
            <a:r>
              <a:rPr lang="en" sz="1350"/>
              <a:t>$1 Billion and up valuation for Series B and above rounds.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35" name="Shape 235"/>
        <p:cNvGrpSpPr/>
        <p:nvPr/>
      </p:nvGrpSpPr>
      <p:grpSpPr>
        <a:xfrm>
          <a:off x="0" y="0"/>
          <a:ext cx="0" cy="0"/>
          <a:chOff x="0" y="0"/>
          <a:chExt cx="0" cy="0"/>
        </a:xfrm>
      </p:grpSpPr>
      <p:sp>
        <p:nvSpPr>
          <p:cNvPr id="236" name="Google Shape;236;p40"/>
          <p:cNvSpPr txBox="1"/>
          <p:nvPr/>
        </p:nvSpPr>
        <p:spPr>
          <a:xfrm>
            <a:off x="628650" y="4549019"/>
            <a:ext cx="7886700" cy="2289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For many investors, the fund the </a:t>
            </a:r>
            <a:r>
              <a:rPr b="1" i="1" lang="en" sz="1053" u="sng">
                <a:solidFill>
                  <a:schemeClr val="lt1"/>
                </a:solidFill>
                <a:latin typeface="Calibri"/>
                <a:ea typeface="Calibri"/>
                <a:cs typeface="Calibri"/>
                <a:sym typeface="Calibri"/>
              </a:rPr>
              <a:t>who</a:t>
            </a:r>
            <a:r>
              <a:rPr i="1" lang="en" sz="1053">
                <a:solidFill>
                  <a:schemeClr val="lt1"/>
                </a:solidFill>
                <a:latin typeface="Calibri"/>
                <a:ea typeface="Calibri"/>
                <a:cs typeface="Calibri"/>
                <a:sym typeface="Calibri"/>
              </a:rPr>
              <a:t> more than the </a:t>
            </a:r>
            <a:r>
              <a:rPr b="1" i="1" lang="en" sz="1053" u="sng">
                <a:solidFill>
                  <a:schemeClr val="lt1"/>
                </a:solidFill>
                <a:latin typeface="Calibri"/>
                <a:ea typeface="Calibri"/>
                <a:cs typeface="Calibri"/>
                <a:sym typeface="Calibri"/>
              </a:rPr>
              <a:t>what</a:t>
            </a:r>
            <a:r>
              <a:rPr i="1" lang="en" sz="1053">
                <a:solidFill>
                  <a:schemeClr val="lt1"/>
                </a:solidFill>
                <a:latin typeface="Calibri"/>
                <a:ea typeface="Calibri"/>
                <a:cs typeface="Calibri"/>
                <a:sym typeface="Calibri"/>
              </a:rPr>
              <a:t>.</a:t>
            </a:r>
            <a:endParaRPr/>
          </a:p>
        </p:txBody>
      </p:sp>
      <p:sp>
        <p:nvSpPr>
          <p:cNvPr id="237" name="Google Shape;237;p40"/>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Team</a:t>
            </a:r>
            <a:endParaRPr/>
          </a:p>
        </p:txBody>
      </p:sp>
      <p:sp>
        <p:nvSpPr>
          <p:cNvPr id="238" name="Google Shape;238;p40"/>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Who is building the startup?</a:t>
            </a:r>
            <a:endParaRPr/>
          </a:p>
          <a:p>
            <a:pPr indent="-171450" lvl="1" marL="514350" rtl="0" algn="l">
              <a:lnSpc>
                <a:spcPct val="90000"/>
              </a:lnSpc>
              <a:spcBef>
                <a:spcPts val="375"/>
              </a:spcBef>
              <a:spcAft>
                <a:spcPts val="0"/>
              </a:spcAft>
              <a:buClr>
                <a:schemeClr val="lt1"/>
              </a:buClr>
              <a:buSzPts val="1350"/>
              <a:buChar char="•"/>
            </a:pPr>
            <a:r>
              <a:rPr lang="en" sz="1350"/>
              <a:t>Founders with key and relevant accomplishments listed.</a:t>
            </a:r>
            <a:endParaRPr/>
          </a:p>
          <a:p>
            <a:pPr indent="-171450" lvl="1" marL="514350" rtl="0" algn="l">
              <a:lnSpc>
                <a:spcPct val="90000"/>
              </a:lnSpc>
              <a:spcBef>
                <a:spcPts val="375"/>
              </a:spcBef>
              <a:spcAft>
                <a:spcPts val="0"/>
              </a:spcAft>
              <a:buClr>
                <a:schemeClr val="lt1"/>
              </a:buClr>
              <a:buSzPts val="1350"/>
              <a:buChar char="•"/>
            </a:pPr>
            <a:r>
              <a:rPr lang="en" sz="1350"/>
              <a:t>Include Advisors, Mentors and Subject Matter Experts that believe in you and your company and are actively advising you to help you succeed.</a:t>
            </a:r>
            <a:endParaRPr/>
          </a:p>
          <a:p>
            <a:pPr indent="-171450" lvl="1" marL="514350" rtl="0" algn="l">
              <a:lnSpc>
                <a:spcPct val="90000"/>
              </a:lnSpc>
              <a:spcBef>
                <a:spcPts val="375"/>
              </a:spcBef>
              <a:spcAft>
                <a:spcPts val="0"/>
              </a:spcAft>
              <a:buClr>
                <a:schemeClr val="lt1"/>
              </a:buClr>
              <a:buSzPts val="1350"/>
              <a:buChar char="•"/>
            </a:pPr>
            <a:r>
              <a:rPr lang="en" sz="1350"/>
              <a:t>Who on this slide gives your team an edge.</a:t>
            </a:r>
            <a:endParaRPr/>
          </a:p>
          <a:p>
            <a:pPr indent="-171450" lvl="1" marL="514350" rtl="0" algn="l">
              <a:lnSpc>
                <a:spcPct val="90000"/>
              </a:lnSpc>
              <a:spcBef>
                <a:spcPts val="375"/>
              </a:spcBef>
              <a:spcAft>
                <a:spcPts val="0"/>
              </a:spcAft>
              <a:buClr>
                <a:schemeClr val="lt1"/>
              </a:buClr>
              <a:buSzPts val="1350"/>
              <a:buChar char="•"/>
            </a:pPr>
            <a:r>
              <a:rPr lang="en" sz="1350"/>
              <a:t>Include investor firm names.</a:t>
            </a:r>
            <a:endParaRPr/>
          </a:p>
          <a:p>
            <a:pPr indent="-171450" lvl="1" marL="514350" rtl="0" algn="l">
              <a:lnSpc>
                <a:spcPct val="90000"/>
              </a:lnSpc>
              <a:spcBef>
                <a:spcPts val="375"/>
              </a:spcBef>
              <a:spcAft>
                <a:spcPts val="0"/>
              </a:spcAft>
              <a:buClr>
                <a:schemeClr val="lt1"/>
              </a:buClr>
              <a:buSzPts val="1350"/>
              <a:buChar char="•"/>
            </a:pPr>
            <a:r>
              <a:rPr lang="en" sz="1350"/>
              <a:t>Consider showing a group shot if you have already grown your business to 5+ founders/employees.</a:t>
            </a:r>
            <a:endParaRPr/>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42" name="Shape 242"/>
        <p:cNvGrpSpPr/>
        <p:nvPr/>
      </p:nvGrpSpPr>
      <p:grpSpPr>
        <a:xfrm>
          <a:off x="0" y="0"/>
          <a:ext cx="0" cy="0"/>
          <a:chOff x="0" y="0"/>
          <a:chExt cx="0" cy="0"/>
        </a:xfrm>
      </p:grpSpPr>
      <p:sp>
        <p:nvSpPr>
          <p:cNvPr id="243" name="Google Shape;243;p41"/>
          <p:cNvSpPr txBox="1"/>
          <p:nvPr/>
        </p:nvSpPr>
        <p:spPr>
          <a:xfrm>
            <a:off x="628650" y="4363627"/>
            <a:ext cx="7886700" cy="2289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CLOSE STRONG. Be confident. Be proud yet humble for what you have accomplished and what you want out of your future.</a:t>
            </a:r>
            <a:endParaRPr/>
          </a:p>
        </p:txBody>
      </p:sp>
      <p:sp>
        <p:nvSpPr>
          <p:cNvPr id="244" name="Google Shape;244;p41"/>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Thank You</a:t>
            </a:r>
            <a:endParaRPr/>
          </a:p>
        </p:txBody>
      </p:sp>
      <p:sp>
        <p:nvSpPr>
          <p:cNvPr id="245" name="Google Shape;245;p41"/>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Why you?  Why now? </a:t>
            </a:r>
            <a:endParaRPr/>
          </a:p>
          <a:p>
            <a:pPr indent="-171450" lvl="1" marL="514350" rtl="0" algn="l">
              <a:lnSpc>
                <a:spcPct val="90000"/>
              </a:lnSpc>
              <a:spcBef>
                <a:spcPts val="375"/>
              </a:spcBef>
              <a:spcAft>
                <a:spcPts val="0"/>
              </a:spcAft>
              <a:buClr>
                <a:schemeClr val="lt1"/>
              </a:buClr>
              <a:buSzPts val="1350"/>
              <a:buChar char="•"/>
            </a:pPr>
            <a:r>
              <a:rPr lang="en" sz="1350"/>
              <a:t>Solidify the core value proposition of your company in words that are memorable and unique to your company. </a:t>
            </a:r>
            <a:endParaRPr/>
          </a:p>
          <a:p>
            <a:pPr indent="-171450" lvl="1" marL="514350" rtl="0" algn="l">
              <a:lnSpc>
                <a:spcPct val="90000"/>
              </a:lnSpc>
              <a:spcBef>
                <a:spcPts val="375"/>
              </a:spcBef>
              <a:spcAft>
                <a:spcPts val="0"/>
              </a:spcAft>
              <a:buClr>
                <a:schemeClr val="lt1"/>
              </a:buClr>
              <a:buSzPts val="1350"/>
              <a:buChar char="•"/>
            </a:pPr>
            <a:r>
              <a:rPr lang="en" sz="1350"/>
              <a:t>If someone were to give a short summary the company, these are the words you want used – the opportunity and the solution.</a:t>
            </a:r>
            <a:endParaRPr/>
          </a:p>
          <a:p>
            <a:pPr indent="-171450" lvl="1" marL="514350" rtl="0" algn="l">
              <a:lnSpc>
                <a:spcPct val="90000"/>
              </a:lnSpc>
              <a:spcBef>
                <a:spcPts val="375"/>
              </a:spcBef>
              <a:spcAft>
                <a:spcPts val="0"/>
              </a:spcAft>
              <a:buClr>
                <a:schemeClr val="lt1"/>
              </a:buClr>
              <a:buSzPts val="1350"/>
              <a:buChar char="•"/>
            </a:pPr>
            <a:r>
              <a:rPr lang="en" sz="1350" u="sng"/>
              <a:t>Include contact info and social media tags/handles.</a:t>
            </a:r>
            <a:endParaRPr/>
          </a:p>
          <a:p>
            <a:pPr indent="-85725" lvl="0" marL="171450" rtl="0" algn="l">
              <a:lnSpc>
                <a:spcPct val="90000"/>
              </a:lnSpc>
              <a:spcBef>
                <a:spcPts val="750"/>
              </a:spcBef>
              <a:spcAft>
                <a:spcPts val="0"/>
              </a:spcAft>
              <a:buClr>
                <a:schemeClr val="lt1"/>
              </a:buClr>
              <a:buSzPts val="1350"/>
              <a:buNone/>
            </a:pPr>
            <a:r>
              <a:t/>
            </a:r>
            <a:endParaRPr sz="1350"/>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49" name="Shape 249"/>
        <p:cNvGrpSpPr/>
        <p:nvPr/>
      </p:nvGrpSpPr>
      <p:grpSpPr>
        <a:xfrm>
          <a:off x="0" y="0"/>
          <a:ext cx="0" cy="0"/>
          <a:chOff x="0" y="0"/>
          <a:chExt cx="0" cy="0"/>
        </a:xfrm>
      </p:grpSpPr>
      <p:sp>
        <p:nvSpPr>
          <p:cNvPr id="250" name="Google Shape;250;p42"/>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Century Gothic"/>
              <a:buNone/>
            </a:pPr>
            <a:r>
              <a:rPr lang="en"/>
              <a:t>Pro Tip: The Last Slide</a:t>
            </a:r>
            <a:endParaRPr/>
          </a:p>
        </p:txBody>
      </p:sp>
      <p:sp>
        <p:nvSpPr>
          <p:cNvPr id="251" name="Google Shape;251;p42"/>
          <p:cNvSpPr txBox="1"/>
          <p:nvPr>
            <p:ph idx="1" type="body"/>
          </p:nvPr>
        </p:nvSpPr>
        <p:spPr>
          <a:xfrm>
            <a:off x="628650" y="1170691"/>
            <a:ext cx="7886700" cy="3476507"/>
          </a:xfrm>
          <a:prstGeom prst="rect">
            <a:avLst/>
          </a:prstGeom>
          <a:noFill/>
          <a:ln>
            <a:noFill/>
          </a:ln>
        </p:spPr>
        <p:txBody>
          <a:bodyPr anchorCtr="0" anchor="t" bIns="34275" lIns="68575" spcFirstLastPara="1" rIns="68575" wrap="square" tIns="34275">
            <a:normAutofit/>
          </a:bodyPr>
          <a:lstStyle/>
          <a:p>
            <a:pPr indent="-171450" lvl="0" marL="171450" rtl="0" algn="l">
              <a:lnSpc>
                <a:spcPct val="90000"/>
              </a:lnSpc>
              <a:spcBef>
                <a:spcPts val="0"/>
              </a:spcBef>
              <a:spcAft>
                <a:spcPts val="0"/>
              </a:spcAft>
              <a:buClr>
                <a:schemeClr val="lt1"/>
              </a:buClr>
              <a:buSzPts val="1350"/>
              <a:buChar char="•"/>
            </a:pPr>
            <a:r>
              <a:rPr lang="en" sz="1350"/>
              <a:t>Instead of a ”QUESTIONS” slide, show a slide that conveys a compelling piece of the story, data, or traction. This slide will have the most “on-air” time of any other side.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pic>
        <p:nvPicPr>
          <p:cNvPr id="256" name="Google Shape;256;p43"/>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257" name="Google Shape;257;p43"/>
          <p:cNvSpPr/>
          <p:nvPr/>
        </p:nvSpPr>
        <p:spPr>
          <a:xfrm>
            <a:off x="-1" y="0"/>
            <a:ext cx="9144000" cy="5143500"/>
          </a:xfrm>
          <a:prstGeom prst="rect">
            <a:avLst/>
          </a:prstGeom>
          <a:solidFill>
            <a:schemeClr val="dk1">
              <a:alpha val="73725"/>
            </a:schemeClr>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053">
              <a:solidFill>
                <a:schemeClr val="lt1"/>
              </a:solidFill>
              <a:latin typeface="Calibri"/>
              <a:ea typeface="Calibri"/>
              <a:cs typeface="Calibri"/>
              <a:sym typeface="Calibri"/>
            </a:endParaRPr>
          </a:p>
        </p:txBody>
      </p:sp>
      <p:sp>
        <p:nvSpPr>
          <p:cNvPr id="258" name="Google Shape;258;p43"/>
          <p:cNvSpPr txBox="1"/>
          <p:nvPr>
            <p:ph type="title"/>
          </p:nvPr>
        </p:nvSpPr>
        <p:spPr>
          <a:xfrm>
            <a:off x="628650" y="503635"/>
            <a:ext cx="7886700" cy="89475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Century Gothic"/>
              <a:buNone/>
            </a:pPr>
            <a:r>
              <a:rPr lang="en"/>
              <a:t>Pro Tip: Use Imagery</a:t>
            </a:r>
            <a:endParaRPr/>
          </a:p>
        </p:txBody>
      </p:sp>
      <p:sp>
        <p:nvSpPr>
          <p:cNvPr id="259" name="Google Shape;259;p43"/>
          <p:cNvSpPr txBox="1"/>
          <p:nvPr>
            <p:ph idx="1" type="body"/>
          </p:nvPr>
        </p:nvSpPr>
        <p:spPr>
          <a:xfrm>
            <a:off x="628650" y="1489472"/>
            <a:ext cx="7886700" cy="2937154"/>
          </a:xfrm>
          <a:prstGeom prst="rect">
            <a:avLst/>
          </a:prstGeom>
          <a:noFill/>
          <a:ln>
            <a:noFill/>
          </a:ln>
        </p:spPr>
        <p:txBody>
          <a:bodyPr anchorCtr="0" anchor="t" bIns="34275" lIns="68575" spcFirstLastPara="1" rIns="68575" wrap="square" tIns="34275">
            <a:normAutofit/>
          </a:bodyPr>
          <a:lstStyle/>
          <a:p>
            <a:pPr indent="-171450" lvl="0" marL="171450" rtl="0" algn="l">
              <a:lnSpc>
                <a:spcPct val="90000"/>
              </a:lnSpc>
              <a:spcBef>
                <a:spcPts val="0"/>
              </a:spcBef>
              <a:spcAft>
                <a:spcPts val="0"/>
              </a:spcAft>
              <a:buClr>
                <a:schemeClr val="lt1"/>
              </a:buClr>
              <a:buSzPts val="1350"/>
              <a:buChar char="•"/>
            </a:pPr>
            <a:r>
              <a:rPr lang="en" sz="1350"/>
              <a:t>The use of imagery to support your narrative can leave a more lasting impression than just a bunch of words and bullet points on every page.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263" name="Shape 263"/>
        <p:cNvGrpSpPr/>
        <p:nvPr/>
      </p:nvGrpSpPr>
      <p:grpSpPr>
        <a:xfrm>
          <a:off x="0" y="0"/>
          <a:ext cx="0" cy="0"/>
          <a:chOff x="0" y="0"/>
          <a:chExt cx="0" cy="0"/>
        </a:xfrm>
      </p:grpSpPr>
      <p:sp>
        <p:nvSpPr>
          <p:cNvPr id="264" name="Google Shape;264;p44"/>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Century Gothic"/>
              <a:buNone/>
            </a:pPr>
            <a:r>
              <a:rPr lang="en"/>
              <a:t>Get OCD</a:t>
            </a:r>
            <a:endParaRPr/>
          </a:p>
        </p:txBody>
      </p:sp>
      <p:sp>
        <p:nvSpPr>
          <p:cNvPr id="265" name="Google Shape;265;p44"/>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800"/>
              <a:buChar char="•"/>
            </a:pPr>
            <a:r>
              <a:rPr lang="en" sz="1800"/>
              <a:t>Everything counts for you or against you in a pitch. Don’t let your deck be a negative point.</a:t>
            </a:r>
            <a:endParaRPr/>
          </a:p>
          <a:p>
            <a:pPr indent="-171450" lvl="0" marL="171450" rtl="0" algn="l">
              <a:lnSpc>
                <a:spcPct val="90000"/>
              </a:lnSpc>
              <a:spcBef>
                <a:spcPts val="750"/>
              </a:spcBef>
              <a:spcAft>
                <a:spcPts val="0"/>
              </a:spcAft>
              <a:buClr>
                <a:schemeClr val="lt1"/>
              </a:buClr>
              <a:buSzPts val="1800"/>
              <a:buChar char="•"/>
            </a:pPr>
            <a:r>
              <a:rPr lang="en" sz="1800"/>
              <a:t>Check each slide dozens of times for typos and grammatical mistakes.</a:t>
            </a:r>
            <a:endParaRPr/>
          </a:p>
          <a:p>
            <a:pPr indent="-171450" lvl="0" marL="171450" rtl="0" algn="l">
              <a:lnSpc>
                <a:spcPct val="90000"/>
              </a:lnSpc>
              <a:spcBef>
                <a:spcPts val="750"/>
              </a:spcBef>
              <a:spcAft>
                <a:spcPts val="0"/>
              </a:spcAft>
              <a:buClr>
                <a:schemeClr val="lt1"/>
              </a:buClr>
              <a:buSzPts val="1800"/>
              <a:buChar char="•"/>
            </a:pPr>
            <a:r>
              <a:rPr lang="en" sz="1800"/>
              <a:t>Pay attention to alignment.</a:t>
            </a:r>
            <a:endParaRPr/>
          </a:p>
          <a:p>
            <a:pPr indent="-171450" lvl="0" marL="171450" rtl="0" algn="l">
              <a:lnSpc>
                <a:spcPct val="90000"/>
              </a:lnSpc>
              <a:spcBef>
                <a:spcPts val="750"/>
              </a:spcBef>
              <a:spcAft>
                <a:spcPts val="0"/>
              </a:spcAft>
              <a:buClr>
                <a:schemeClr val="lt1"/>
              </a:buClr>
              <a:buSzPts val="1800"/>
              <a:buChar char="•"/>
            </a:pPr>
            <a:r>
              <a:rPr lang="en" sz="1800"/>
              <a:t>Don’t mix in a bunch of different fonts throughout the deck.</a:t>
            </a:r>
            <a:endParaRPr/>
          </a:p>
          <a:p>
            <a:pPr indent="-171450" lvl="0" marL="171450" rtl="0" algn="l">
              <a:lnSpc>
                <a:spcPct val="90000"/>
              </a:lnSpc>
              <a:spcBef>
                <a:spcPts val="750"/>
              </a:spcBef>
              <a:spcAft>
                <a:spcPts val="0"/>
              </a:spcAft>
              <a:buClr>
                <a:schemeClr val="lt1"/>
              </a:buClr>
              <a:buSzPts val="1800"/>
              <a:buChar char="•"/>
            </a:pPr>
            <a:r>
              <a:rPr lang="en" sz="1800"/>
              <a:t>Be consistent.</a:t>
            </a:r>
            <a:endParaRPr/>
          </a:p>
          <a:p>
            <a:pPr indent="-171450" lvl="0" marL="171450" rtl="0" algn="l">
              <a:lnSpc>
                <a:spcPct val="90000"/>
              </a:lnSpc>
              <a:spcBef>
                <a:spcPts val="750"/>
              </a:spcBef>
              <a:spcAft>
                <a:spcPts val="0"/>
              </a:spcAft>
              <a:buClr>
                <a:schemeClr val="lt1"/>
              </a:buClr>
              <a:buSzPts val="1800"/>
              <a:buChar char="•"/>
            </a:pPr>
            <a:r>
              <a:rPr lang="en" sz="1800"/>
              <a:t>Don’t over do the bullets.</a:t>
            </a:r>
            <a:endParaRPr/>
          </a:p>
          <a:p>
            <a:pPr indent="-171450" lvl="0" marL="171450" rtl="0" algn="l">
              <a:lnSpc>
                <a:spcPct val="90000"/>
              </a:lnSpc>
              <a:spcBef>
                <a:spcPts val="750"/>
              </a:spcBef>
              <a:spcAft>
                <a:spcPts val="0"/>
              </a:spcAft>
              <a:buClr>
                <a:schemeClr val="lt1"/>
              </a:buClr>
              <a:buSzPts val="1800"/>
              <a:buChar char="•"/>
            </a:pPr>
            <a:r>
              <a:rPr lang="en" sz="1800"/>
              <a:t>Make sure your deck and verbal pitch match the time allotted.</a:t>
            </a:r>
            <a:endParaRPr sz="1800"/>
          </a:p>
          <a:p>
            <a:pPr indent="-171450" lvl="0" marL="171450" rtl="0" algn="l">
              <a:lnSpc>
                <a:spcPct val="90000"/>
              </a:lnSpc>
              <a:spcBef>
                <a:spcPts val="750"/>
              </a:spcBef>
              <a:spcAft>
                <a:spcPts val="0"/>
              </a:spcAft>
              <a:buClr>
                <a:schemeClr val="lt1"/>
              </a:buClr>
              <a:buSzPts val="1800"/>
              <a:buChar char="•"/>
            </a:pPr>
            <a:r>
              <a:rPr lang="en" sz="1800"/>
              <a:t>PRACTICE. PRACTICE. PRACTICE.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49" name="Shape 149"/>
        <p:cNvGrpSpPr/>
        <p:nvPr/>
      </p:nvGrpSpPr>
      <p:grpSpPr>
        <a:xfrm>
          <a:off x="0" y="0"/>
          <a:ext cx="0" cy="0"/>
          <a:chOff x="0" y="0"/>
          <a:chExt cx="0" cy="0"/>
        </a:xfrm>
      </p:grpSpPr>
      <p:sp>
        <p:nvSpPr>
          <p:cNvPr id="150" name="Google Shape;150;p28"/>
          <p:cNvSpPr txBox="1"/>
          <p:nvPr>
            <p:ph type="title"/>
          </p:nvPr>
        </p:nvSpPr>
        <p:spPr>
          <a:xfrm>
            <a:off x="628650" y="273844"/>
            <a:ext cx="7886700" cy="81771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lt1"/>
              </a:buClr>
              <a:buSzPts val="2700"/>
              <a:buFont typeface="Century Gothic"/>
              <a:buNone/>
            </a:pPr>
            <a:r>
              <a:rPr lang="en" sz="2700"/>
              <a:t>Idea Discovery Canvas (IDC)</a:t>
            </a:r>
            <a:endParaRPr/>
          </a:p>
        </p:txBody>
      </p:sp>
      <p:sp>
        <p:nvSpPr>
          <p:cNvPr id="151" name="Google Shape;151;p28"/>
          <p:cNvSpPr txBox="1"/>
          <p:nvPr>
            <p:ph idx="1" type="body"/>
          </p:nvPr>
        </p:nvSpPr>
        <p:spPr>
          <a:xfrm>
            <a:off x="628650" y="1170691"/>
            <a:ext cx="7886700" cy="3476507"/>
          </a:xfrm>
          <a:prstGeom prst="rect">
            <a:avLst/>
          </a:prstGeom>
          <a:noFill/>
          <a:ln>
            <a:noFill/>
          </a:ln>
        </p:spPr>
        <p:txBody>
          <a:bodyPr anchorCtr="0" anchor="t" bIns="34275" lIns="68575" spcFirstLastPara="1" rIns="68575" wrap="square" tIns="34275">
            <a:normAutofit/>
          </a:bodyPr>
          <a:lstStyle/>
          <a:p>
            <a:pPr indent="-171450" lvl="0" marL="171450" rtl="0" algn="l">
              <a:lnSpc>
                <a:spcPct val="90000"/>
              </a:lnSpc>
              <a:spcBef>
                <a:spcPts val="0"/>
              </a:spcBef>
              <a:spcAft>
                <a:spcPts val="0"/>
              </a:spcAft>
              <a:buClr>
                <a:schemeClr val="lt1"/>
              </a:buClr>
              <a:buSzPts val="1350"/>
              <a:buChar char="•"/>
            </a:pPr>
            <a:r>
              <a:rPr lang="en" sz="1350"/>
              <a:t>The IDC was developed to assist entrepreneurs in mapping out a viable idea.</a:t>
            </a:r>
            <a:endParaRPr/>
          </a:p>
          <a:p>
            <a:pPr indent="-171450" lvl="0" marL="171450" rtl="0" algn="l">
              <a:lnSpc>
                <a:spcPct val="90000"/>
              </a:lnSpc>
              <a:spcBef>
                <a:spcPts val="750"/>
              </a:spcBef>
              <a:spcAft>
                <a:spcPts val="0"/>
              </a:spcAft>
              <a:buClr>
                <a:schemeClr val="lt1"/>
              </a:buClr>
              <a:buSzPts val="1350"/>
              <a:buChar char="•"/>
            </a:pPr>
            <a:r>
              <a:rPr lang="en" sz="1350"/>
              <a:t>This tool helps you document your market-product-customer fit, market considerations that will be key to success, and detail the unit economics, revenue streams and key metrics to increase your likelihood of success.</a:t>
            </a:r>
            <a:endParaRPr/>
          </a:p>
          <a:p>
            <a:pPr indent="-171450" lvl="0" marL="171450" rtl="0" algn="l">
              <a:lnSpc>
                <a:spcPct val="90000"/>
              </a:lnSpc>
              <a:spcBef>
                <a:spcPts val="750"/>
              </a:spcBef>
              <a:spcAft>
                <a:spcPts val="0"/>
              </a:spcAft>
              <a:buClr>
                <a:schemeClr val="lt1"/>
              </a:buClr>
              <a:buSzPts val="1350"/>
              <a:buChar char="•"/>
            </a:pPr>
            <a:r>
              <a:rPr lang="en" sz="1350"/>
              <a:t>Once you have crafted an IDC mapping of your solution with each block in consideration and supporting of all the other blocks, then you should have a viable idea.</a:t>
            </a:r>
            <a:endParaRPr/>
          </a:p>
          <a:p>
            <a:pPr indent="-171450" lvl="0" marL="171450" rtl="0" algn="l">
              <a:lnSpc>
                <a:spcPct val="90000"/>
              </a:lnSpc>
              <a:spcBef>
                <a:spcPts val="750"/>
              </a:spcBef>
              <a:spcAft>
                <a:spcPts val="0"/>
              </a:spcAft>
              <a:buClr>
                <a:schemeClr val="lt1"/>
              </a:buClr>
              <a:buSzPts val="1350"/>
              <a:buChar char="•"/>
            </a:pPr>
            <a:r>
              <a:rPr lang="en" sz="1350"/>
              <a:t>And, you can use what you learned to build a great pitch deck.</a:t>
            </a:r>
            <a:endParaRPr/>
          </a:p>
          <a:p>
            <a:pPr indent="-171450" lvl="0" marL="171450" rtl="0" algn="l">
              <a:lnSpc>
                <a:spcPct val="90000"/>
              </a:lnSpc>
              <a:spcBef>
                <a:spcPts val="750"/>
              </a:spcBef>
              <a:spcAft>
                <a:spcPts val="0"/>
              </a:spcAft>
              <a:buClr>
                <a:schemeClr val="lt1"/>
              </a:buClr>
              <a:buSzPts val="1350"/>
              <a:buChar char="•"/>
            </a:pPr>
            <a:r>
              <a:rPr lang="en" sz="1350"/>
              <a:t>Lastly, the IDC can be used for any type of business entity. New or old, for-profit, profit for a purpose, and non-profits alike. </a:t>
            </a:r>
            <a:endParaRPr/>
          </a:p>
          <a:p>
            <a:pPr indent="-85725" lvl="0" marL="171450" rtl="0" algn="l">
              <a:lnSpc>
                <a:spcPct val="90000"/>
              </a:lnSpc>
              <a:spcBef>
                <a:spcPts val="750"/>
              </a:spcBef>
              <a:spcAft>
                <a:spcPts val="0"/>
              </a:spcAft>
              <a:buClr>
                <a:schemeClr val="lt1"/>
              </a:buClr>
              <a:buSzPts val="1350"/>
              <a:buNone/>
            </a:pPr>
            <a:r>
              <a:t/>
            </a:r>
            <a:endParaRPr sz="1350"/>
          </a:p>
          <a:p>
            <a:pPr indent="0" lvl="0" marL="0" rtl="0" algn="l">
              <a:lnSpc>
                <a:spcPct val="90000"/>
              </a:lnSpc>
              <a:spcBef>
                <a:spcPts val="750"/>
              </a:spcBef>
              <a:spcAft>
                <a:spcPts val="0"/>
              </a:spcAft>
              <a:buClr>
                <a:schemeClr val="lt1"/>
              </a:buClr>
              <a:buSzPts val="1350"/>
              <a:buNone/>
            </a:pPr>
            <a:r>
              <a:rPr lang="en" sz="1350"/>
              <a:t>Note: You do not have to display your IDC in your pitch deck. Although, some investors and other people considering adding their support to your business may be impressed by seeing how you mapped out your idea.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55" name="Shape 155"/>
        <p:cNvGrpSpPr/>
        <p:nvPr/>
      </p:nvGrpSpPr>
      <p:grpSpPr>
        <a:xfrm>
          <a:off x="0" y="0"/>
          <a:ext cx="0" cy="0"/>
          <a:chOff x="0" y="0"/>
          <a:chExt cx="0" cy="0"/>
        </a:xfrm>
      </p:grpSpPr>
      <p:pic>
        <p:nvPicPr>
          <p:cNvPr id="156" name="Google Shape;156;p29"/>
          <p:cNvPicPr preferRelativeResize="0"/>
          <p:nvPr/>
        </p:nvPicPr>
        <p:blipFill rotWithShape="1">
          <a:blip r:embed="rId3">
            <a:alphaModFix/>
          </a:blip>
          <a:srcRect b="0" l="0" r="0" t="0"/>
          <a:stretch/>
        </p:blipFill>
        <p:spPr>
          <a:xfrm>
            <a:off x="1534500" y="257175"/>
            <a:ext cx="6075000" cy="4629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60" name="Shape 160"/>
        <p:cNvGrpSpPr/>
        <p:nvPr/>
      </p:nvGrpSpPr>
      <p:grpSpPr>
        <a:xfrm>
          <a:off x="0" y="0"/>
          <a:ext cx="0" cy="0"/>
          <a:chOff x="0" y="0"/>
          <a:chExt cx="0" cy="0"/>
        </a:xfrm>
      </p:grpSpPr>
      <p:sp>
        <p:nvSpPr>
          <p:cNvPr id="161" name="Google Shape;161;p30"/>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Problem</a:t>
            </a:r>
            <a:endParaRPr/>
          </a:p>
        </p:txBody>
      </p:sp>
      <p:sp>
        <p:nvSpPr>
          <p:cNvPr id="162" name="Google Shape;162;p30"/>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What’s the Pain/Problem that you seek to solve? </a:t>
            </a:r>
            <a:endParaRPr/>
          </a:p>
          <a:p>
            <a:pPr indent="-171450" lvl="1" marL="514350" rtl="0" algn="l">
              <a:lnSpc>
                <a:spcPct val="90000"/>
              </a:lnSpc>
              <a:spcBef>
                <a:spcPts val="375"/>
              </a:spcBef>
              <a:spcAft>
                <a:spcPts val="0"/>
              </a:spcAft>
              <a:buClr>
                <a:schemeClr val="lt1"/>
              </a:buClr>
              <a:buSzPts val="1350"/>
              <a:buChar char="•"/>
            </a:pPr>
            <a:r>
              <a:rPr lang="en" sz="1350"/>
              <a:t>State the big, important, scary problem that your company is going to solve.</a:t>
            </a:r>
            <a:endParaRPr/>
          </a:p>
          <a:p>
            <a:pPr indent="-171450" lvl="1" marL="514350" rtl="0" algn="l">
              <a:lnSpc>
                <a:spcPct val="90000"/>
              </a:lnSpc>
              <a:spcBef>
                <a:spcPts val="375"/>
              </a:spcBef>
              <a:spcAft>
                <a:spcPts val="0"/>
              </a:spcAft>
              <a:buClr>
                <a:schemeClr val="lt1"/>
              </a:buClr>
              <a:buSzPts val="1350"/>
              <a:buChar char="•"/>
            </a:pPr>
            <a:r>
              <a:rPr lang="en" sz="1350"/>
              <a:t>State concisely and clearly why this situation exists and persists.</a:t>
            </a:r>
            <a:endParaRPr/>
          </a:p>
          <a:p>
            <a:pPr indent="-171450" lvl="1" marL="514350" rtl="0" algn="l">
              <a:lnSpc>
                <a:spcPct val="90000"/>
              </a:lnSpc>
              <a:spcBef>
                <a:spcPts val="375"/>
              </a:spcBef>
              <a:spcAft>
                <a:spcPts val="0"/>
              </a:spcAft>
              <a:buClr>
                <a:schemeClr val="lt1"/>
              </a:buClr>
              <a:buSzPts val="1350"/>
              <a:buChar char="•"/>
            </a:pPr>
            <a:r>
              <a:rPr lang="en" sz="1350"/>
              <a:t>State the impact this problem has on the market. </a:t>
            </a:r>
            <a:endParaRPr/>
          </a:p>
          <a:p>
            <a:pPr indent="-171450" lvl="0" marL="171450" rtl="0" algn="l">
              <a:lnSpc>
                <a:spcPct val="90000"/>
              </a:lnSpc>
              <a:spcBef>
                <a:spcPts val="750"/>
              </a:spcBef>
              <a:spcAft>
                <a:spcPts val="0"/>
              </a:spcAft>
              <a:buClr>
                <a:schemeClr val="lt1"/>
              </a:buClr>
              <a:buSzPts val="1350"/>
              <a:buChar char="•"/>
            </a:pPr>
            <a:r>
              <a:rPr lang="en" sz="1350"/>
              <a:t>Avoid asking the audience a question…and certainly don’t wait for a response if you do.</a:t>
            </a:r>
            <a:endParaRPr/>
          </a:p>
          <a:p>
            <a:pPr indent="-171450" lvl="1" marL="514350" rtl="0" algn="l">
              <a:lnSpc>
                <a:spcPct val="90000"/>
              </a:lnSpc>
              <a:spcBef>
                <a:spcPts val="375"/>
              </a:spcBef>
              <a:spcAft>
                <a:spcPts val="0"/>
              </a:spcAft>
              <a:buClr>
                <a:schemeClr val="lt1"/>
              </a:buClr>
              <a:buSzPts val="1350"/>
              <a:buChar char="•"/>
            </a:pPr>
            <a:r>
              <a:rPr lang="en" sz="1350"/>
              <a:t>Often, if you ask a question (“How many of you have every experienced…”), for those who have NOT experienced what you are asking about, they may checkout on you as you have basically excluded them from the problem that you are trying to set the stage.</a:t>
            </a:r>
            <a:endParaRPr/>
          </a:p>
          <a:p>
            <a:pPr indent="-85725" lvl="1" marL="514350" rtl="0" algn="l">
              <a:lnSpc>
                <a:spcPct val="90000"/>
              </a:lnSpc>
              <a:spcBef>
                <a:spcPts val="375"/>
              </a:spcBef>
              <a:spcAft>
                <a:spcPts val="0"/>
              </a:spcAft>
              <a:buClr>
                <a:schemeClr val="lt1"/>
              </a:buClr>
              <a:buSzPts val="1350"/>
              <a:buNone/>
            </a:pPr>
            <a:r>
              <a:t/>
            </a:r>
            <a:endParaRPr sz="1350"/>
          </a:p>
        </p:txBody>
      </p:sp>
      <p:sp>
        <p:nvSpPr>
          <p:cNvPr id="163" name="Google Shape;163;p30"/>
          <p:cNvSpPr txBox="1"/>
          <p:nvPr/>
        </p:nvSpPr>
        <p:spPr>
          <a:xfrm>
            <a:off x="628650" y="4363627"/>
            <a:ext cx="7886700"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The purpose of this deck is to tell a story or narrative so that your audience will associate with the problem and and empathize with the customer.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68" name="Shape 168"/>
        <p:cNvGrpSpPr/>
        <p:nvPr/>
      </p:nvGrpSpPr>
      <p:grpSpPr>
        <a:xfrm>
          <a:off x="0" y="0"/>
          <a:ext cx="0" cy="0"/>
          <a:chOff x="0" y="0"/>
          <a:chExt cx="0" cy="0"/>
        </a:xfrm>
      </p:grpSpPr>
      <p:sp>
        <p:nvSpPr>
          <p:cNvPr id="169" name="Google Shape;169;p31"/>
          <p:cNvSpPr txBox="1"/>
          <p:nvPr/>
        </p:nvSpPr>
        <p:spPr>
          <a:xfrm>
            <a:off x="1485900" y="442556"/>
            <a:ext cx="6172200" cy="771525"/>
          </a:xfrm>
          <a:prstGeom prst="rect">
            <a:avLst/>
          </a:prstGeom>
          <a:noFill/>
          <a:ln>
            <a:noFill/>
          </a:ln>
        </p:spPr>
        <p:txBody>
          <a:bodyPr anchorCtr="0" anchor="t" bIns="34275" lIns="68575" spcFirstLastPara="1" rIns="68575" wrap="square" tIns="34275">
            <a:normAutofit/>
          </a:bodyPr>
          <a:lstStyle/>
          <a:p>
            <a:pPr indent="-228600" lvl="0" marL="342900" marR="0" rtl="0" algn="l">
              <a:spcBef>
                <a:spcPts val="0"/>
              </a:spcBef>
              <a:spcAft>
                <a:spcPts val="0"/>
              </a:spcAft>
              <a:buClr>
                <a:srgbClr val="FEFEFE"/>
              </a:buClr>
              <a:buSzPts val="1800"/>
              <a:buFont typeface="Arial"/>
              <a:buNone/>
            </a:pPr>
            <a:r>
              <a:t/>
            </a:r>
            <a:endParaRPr b="1" sz="1800">
              <a:solidFill>
                <a:srgbClr val="FEFEFE"/>
              </a:solidFill>
              <a:latin typeface="Calibri"/>
              <a:ea typeface="Calibri"/>
              <a:cs typeface="Calibri"/>
              <a:sym typeface="Calibri"/>
            </a:endParaRPr>
          </a:p>
        </p:txBody>
      </p:sp>
      <p:sp>
        <p:nvSpPr>
          <p:cNvPr id="170" name="Google Shape;170;p31"/>
          <p:cNvSpPr txBox="1"/>
          <p:nvPr/>
        </p:nvSpPr>
        <p:spPr>
          <a:xfrm>
            <a:off x="628650" y="4550236"/>
            <a:ext cx="7886700" cy="2289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Using more images WITH words, more than words alone, can illustrate your point more effectively.</a:t>
            </a:r>
            <a:endParaRPr/>
          </a:p>
        </p:txBody>
      </p:sp>
      <p:sp>
        <p:nvSpPr>
          <p:cNvPr id="171" name="Google Shape;171;p31"/>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700"/>
              <a:buFont typeface="Century Gothic"/>
              <a:buNone/>
            </a:pPr>
            <a:r>
              <a:rPr lang="en" sz="2700"/>
              <a:t>Market &amp; Customer</a:t>
            </a:r>
            <a:endParaRPr/>
          </a:p>
        </p:txBody>
      </p:sp>
      <p:sp>
        <p:nvSpPr>
          <p:cNvPr id="172" name="Google Shape;172;p31"/>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Who is suffering from this problem?</a:t>
            </a:r>
            <a:endParaRPr/>
          </a:p>
          <a:p>
            <a:pPr indent="-171450" lvl="0" marL="171450" rtl="0" algn="l">
              <a:lnSpc>
                <a:spcPct val="90000"/>
              </a:lnSpc>
              <a:spcBef>
                <a:spcPts val="750"/>
              </a:spcBef>
              <a:spcAft>
                <a:spcPts val="0"/>
              </a:spcAft>
              <a:buClr>
                <a:schemeClr val="lt1"/>
              </a:buClr>
              <a:buSzPts val="1350"/>
              <a:buChar char="•"/>
            </a:pPr>
            <a:r>
              <a:rPr lang="en" sz="1350"/>
              <a:t>How big is the pain/problem?</a:t>
            </a:r>
            <a:endParaRPr/>
          </a:p>
          <a:p>
            <a:pPr indent="-171450" lvl="1" marL="514350" rtl="0" algn="l">
              <a:lnSpc>
                <a:spcPct val="90000"/>
              </a:lnSpc>
              <a:spcBef>
                <a:spcPts val="375"/>
              </a:spcBef>
              <a:spcAft>
                <a:spcPts val="0"/>
              </a:spcAft>
              <a:buClr>
                <a:schemeClr val="lt1"/>
              </a:buClr>
              <a:buSzPts val="1350"/>
              <a:buChar char="•"/>
            </a:pPr>
            <a:r>
              <a:rPr lang="en" sz="1350"/>
              <a:t>Assert the size of the opportunity you have identified – use real numbers</a:t>
            </a:r>
            <a:endParaRPr/>
          </a:p>
          <a:p>
            <a:pPr indent="-171450" lvl="1" marL="514350" rtl="0" algn="l">
              <a:lnSpc>
                <a:spcPct val="90000"/>
              </a:lnSpc>
              <a:spcBef>
                <a:spcPts val="375"/>
              </a:spcBef>
              <a:spcAft>
                <a:spcPts val="0"/>
              </a:spcAft>
              <a:buClr>
                <a:schemeClr val="lt1"/>
              </a:buClr>
              <a:buSzPts val="1350"/>
              <a:buChar char="•"/>
            </a:pPr>
            <a:r>
              <a:rPr lang="en" sz="1350"/>
              <a:t>Quantify the pain.</a:t>
            </a:r>
            <a:endParaRPr/>
          </a:p>
          <a:p>
            <a:pPr indent="-171450" lvl="1" marL="514350" rtl="0" algn="l">
              <a:lnSpc>
                <a:spcPct val="90000"/>
              </a:lnSpc>
              <a:spcBef>
                <a:spcPts val="375"/>
              </a:spcBef>
              <a:spcAft>
                <a:spcPts val="0"/>
              </a:spcAft>
              <a:buClr>
                <a:schemeClr val="lt1"/>
              </a:buClr>
              <a:buSzPts val="1350"/>
              <a:buChar char="•"/>
            </a:pPr>
            <a:r>
              <a:rPr lang="en" sz="1350"/>
              <a:t>Define the scope of the opportunity.</a:t>
            </a:r>
            <a:endParaRPr/>
          </a:p>
          <a:p>
            <a:pPr indent="-171450" lvl="1" marL="514350" rtl="0" algn="l">
              <a:lnSpc>
                <a:spcPct val="90000"/>
              </a:lnSpc>
              <a:spcBef>
                <a:spcPts val="375"/>
              </a:spcBef>
              <a:spcAft>
                <a:spcPts val="0"/>
              </a:spcAft>
              <a:buClr>
                <a:schemeClr val="lt1"/>
              </a:buClr>
              <a:buSzPts val="1350"/>
              <a:buChar char="•"/>
            </a:pPr>
            <a:r>
              <a:rPr b="1" lang="en" sz="1350" u="sng"/>
              <a:t>Avoid</a:t>
            </a:r>
            <a:r>
              <a:rPr lang="en" sz="1350"/>
              <a:t> talking about the following (at this point in deck/pitch):</a:t>
            </a:r>
            <a:endParaRPr/>
          </a:p>
          <a:p>
            <a:pPr indent="-171450" lvl="2" marL="857250" rtl="0" algn="l">
              <a:lnSpc>
                <a:spcPct val="90000"/>
              </a:lnSpc>
              <a:spcBef>
                <a:spcPts val="375"/>
              </a:spcBef>
              <a:spcAft>
                <a:spcPts val="0"/>
              </a:spcAft>
              <a:buClr>
                <a:schemeClr val="lt1"/>
              </a:buClr>
              <a:buSzPts val="1350"/>
              <a:buChar char="•"/>
            </a:pPr>
            <a:r>
              <a:rPr lang="en" sz="1350"/>
              <a:t>Total Addressable Market (TAM)</a:t>
            </a:r>
            <a:endParaRPr/>
          </a:p>
          <a:p>
            <a:pPr indent="-171450" lvl="2" marL="857250" rtl="0" algn="l">
              <a:lnSpc>
                <a:spcPct val="90000"/>
              </a:lnSpc>
              <a:spcBef>
                <a:spcPts val="375"/>
              </a:spcBef>
              <a:spcAft>
                <a:spcPts val="0"/>
              </a:spcAft>
              <a:buClr>
                <a:schemeClr val="lt1"/>
              </a:buClr>
              <a:buSzPts val="1350"/>
              <a:buChar char="•"/>
            </a:pPr>
            <a:r>
              <a:rPr lang="en" sz="1350"/>
              <a:t>Serviceable Addressable Market (SAM)</a:t>
            </a:r>
            <a:endParaRPr/>
          </a:p>
          <a:p>
            <a:pPr indent="-171450" lvl="2" marL="857250" rtl="0" algn="l">
              <a:lnSpc>
                <a:spcPct val="90000"/>
              </a:lnSpc>
              <a:spcBef>
                <a:spcPts val="375"/>
              </a:spcBef>
              <a:spcAft>
                <a:spcPts val="0"/>
              </a:spcAft>
              <a:buClr>
                <a:schemeClr val="lt1"/>
              </a:buClr>
              <a:buSzPts val="1350"/>
              <a:buChar char="•"/>
            </a:pPr>
            <a:r>
              <a:rPr lang="en" sz="1350"/>
              <a:t>Share of Market (SOM)</a:t>
            </a:r>
            <a:endParaRPr/>
          </a:p>
          <a:p>
            <a:pPr indent="-171450" lvl="1" marL="514350" rtl="0" algn="l">
              <a:lnSpc>
                <a:spcPct val="90000"/>
              </a:lnSpc>
              <a:spcBef>
                <a:spcPts val="375"/>
              </a:spcBef>
              <a:spcAft>
                <a:spcPts val="0"/>
              </a:spcAft>
              <a:buClr>
                <a:schemeClr val="lt1"/>
              </a:buClr>
              <a:buSzPts val="1350"/>
              <a:buChar char="•"/>
            </a:pPr>
            <a:r>
              <a:rPr lang="en" sz="1350"/>
              <a:t>Detail customer segmentation and groupings. (i.e Male/Female, ages 18-35, average income, etc.)</a:t>
            </a:r>
            <a:endParaRPr/>
          </a:p>
          <a:p>
            <a:pPr indent="-85725" lvl="0" marL="171450" rtl="0" algn="l">
              <a:lnSpc>
                <a:spcPct val="90000"/>
              </a:lnSpc>
              <a:spcBef>
                <a:spcPts val="750"/>
              </a:spcBef>
              <a:spcAft>
                <a:spcPts val="0"/>
              </a:spcAft>
              <a:buClr>
                <a:schemeClr val="lt1"/>
              </a:buClr>
              <a:buSzPts val="1350"/>
              <a:buNone/>
            </a:pPr>
            <a:r>
              <a:t/>
            </a:r>
            <a:endParaRPr sz="1350"/>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76" name="Shape 176"/>
        <p:cNvGrpSpPr/>
        <p:nvPr/>
      </p:nvGrpSpPr>
      <p:grpSpPr>
        <a:xfrm>
          <a:off x="0" y="0"/>
          <a:ext cx="0" cy="0"/>
          <a:chOff x="0" y="0"/>
          <a:chExt cx="0" cy="0"/>
        </a:xfrm>
      </p:grpSpPr>
      <p:sp>
        <p:nvSpPr>
          <p:cNvPr id="177" name="Google Shape;177;p32"/>
          <p:cNvSpPr txBox="1"/>
          <p:nvPr/>
        </p:nvSpPr>
        <p:spPr>
          <a:xfrm>
            <a:off x="628650" y="4361216"/>
            <a:ext cx="7886700"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By the time you present the solution, all or most of your audience should have that “ah ha” moment where they can see why this solution will solve the problem detailed in the slides before.</a:t>
            </a:r>
            <a:endParaRPr/>
          </a:p>
        </p:txBody>
      </p:sp>
      <p:sp>
        <p:nvSpPr>
          <p:cNvPr id="178" name="Google Shape;178;p32"/>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700"/>
              <a:buFont typeface="Century Gothic"/>
              <a:buNone/>
            </a:pPr>
            <a:r>
              <a:rPr lang="en" sz="2700"/>
              <a:t>Solution</a:t>
            </a:r>
            <a:endParaRPr/>
          </a:p>
        </p:txBody>
      </p:sp>
      <p:sp>
        <p:nvSpPr>
          <p:cNvPr id="179" name="Google Shape;179;p32"/>
          <p:cNvSpPr txBox="1"/>
          <p:nvPr>
            <p:ph idx="1" type="body"/>
          </p:nvPr>
        </p:nvSpPr>
        <p:spPr>
          <a:xfrm>
            <a:off x="628650" y="1489472"/>
            <a:ext cx="7886700" cy="2779633"/>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What is your Solution?</a:t>
            </a:r>
            <a:endParaRPr/>
          </a:p>
          <a:p>
            <a:pPr indent="-171450" lvl="1" marL="514350" rtl="0" algn="l">
              <a:lnSpc>
                <a:spcPct val="90000"/>
              </a:lnSpc>
              <a:spcBef>
                <a:spcPts val="375"/>
              </a:spcBef>
              <a:spcAft>
                <a:spcPts val="0"/>
              </a:spcAft>
              <a:buClr>
                <a:schemeClr val="lt1"/>
              </a:buClr>
              <a:buSzPts val="1350"/>
              <a:buChar char="•"/>
            </a:pPr>
            <a:r>
              <a:rPr lang="en" sz="1350"/>
              <a:t>State concretely what you will build that solves the problem.</a:t>
            </a:r>
            <a:endParaRPr/>
          </a:p>
          <a:p>
            <a:pPr indent="-171450" lvl="1" marL="514350" rtl="0" algn="l">
              <a:lnSpc>
                <a:spcPct val="90000"/>
              </a:lnSpc>
              <a:spcBef>
                <a:spcPts val="375"/>
              </a:spcBef>
              <a:spcAft>
                <a:spcPts val="0"/>
              </a:spcAft>
              <a:buClr>
                <a:schemeClr val="lt1"/>
              </a:buClr>
              <a:buSzPts val="1350"/>
              <a:buChar char="•"/>
            </a:pPr>
            <a:r>
              <a:rPr lang="en" sz="1350"/>
              <a:t>Showing is better than telling. </a:t>
            </a:r>
            <a:endParaRPr/>
          </a:p>
          <a:p>
            <a:pPr indent="-171450" lvl="1" marL="514350" rtl="0" algn="l">
              <a:lnSpc>
                <a:spcPct val="90000"/>
              </a:lnSpc>
              <a:spcBef>
                <a:spcPts val="375"/>
              </a:spcBef>
              <a:spcAft>
                <a:spcPts val="0"/>
              </a:spcAft>
              <a:buClr>
                <a:schemeClr val="lt1"/>
              </a:buClr>
              <a:buSzPts val="1350"/>
              <a:buChar char="•"/>
            </a:pPr>
            <a:r>
              <a:rPr lang="en" sz="1350"/>
              <a:t>Use animated of video-based demonstrations here. But beware of the technology used in the deck as it may fail during a presentation.</a:t>
            </a:r>
            <a:endParaRPr/>
          </a:p>
          <a:p>
            <a:pPr indent="-85725" lvl="0" marL="171450" rtl="0" algn="l">
              <a:lnSpc>
                <a:spcPct val="90000"/>
              </a:lnSpc>
              <a:spcBef>
                <a:spcPts val="750"/>
              </a:spcBef>
              <a:spcAft>
                <a:spcPts val="0"/>
              </a:spcAft>
              <a:buClr>
                <a:schemeClr val="lt1"/>
              </a:buClr>
              <a:buSzPts val="1350"/>
              <a:buNone/>
            </a:pPr>
            <a:r>
              <a:t/>
            </a:r>
            <a:endParaRPr sz="135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83" name="Shape 183"/>
        <p:cNvGrpSpPr/>
        <p:nvPr/>
      </p:nvGrpSpPr>
      <p:grpSpPr>
        <a:xfrm>
          <a:off x="0" y="0"/>
          <a:ext cx="0" cy="0"/>
          <a:chOff x="0" y="0"/>
          <a:chExt cx="0" cy="0"/>
        </a:xfrm>
      </p:grpSpPr>
      <p:sp>
        <p:nvSpPr>
          <p:cNvPr id="184" name="Google Shape;184;p33"/>
          <p:cNvSpPr txBox="1"/>
          <p:nvPr/>
        </p:nvSpPr>
        <p:spPr>
          <a:xfrm>
            <a:off x="628650" y="4363627"/>
            <a:ext cx="7886700" cy="2289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Benefits help detail why your solution/product is worth buying and/or why your company is worth funding.</a:t>
            </a:r>
            <a:endParaRPr/>
          </a:p>
        </p:txBody>
      </p:sp>
      <p:sp>
        <p:nvSpPr>
          <p:cNvPr id="185" name="Google Shape;185;p33"/>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700"/>
              <a:buFont typeface="Century Gothic"/>
              <a:buNone/>
            </a:pPr>
            <a:r>
              <a:rPr lang="en" sz="2700"/>
              <a:t>Unique Value Propositions (Benefits)</a:t>
            </a:r>
            <a:endParaRPr/>
          </a:p>
        </p:txBody>
      </p:sp>
      <p:sp>
        <p:nvSpPr>
          <p:cNvPr id="186" name="Google Shape;186;p33"/>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What are the </a:t>
            </a:r>
            <a:r>
              <a:rPr b="1" lang="en" sz="1350" u="sng"/>
              <a:t>benefits</a:t>
            </a:r>
            <a:r>
              <a:rPr lang="en" sz="1350"/>
              <a:t> or </a:t>
            </a:r>
            <a:r>
              <a:rPr b="1" lang="en" sz="1350" u="sng"/>
              <a:t>value</a:t>
            </a:r>
            <a:r>
              <a:rPr lang="en" sz="1350"/>
              <a:t> that your solution provides that will drive a customer to buy or use your solution? </a:t>
            </a:r>
            <a:endParaRPr/>
          </a:p>
          <a:p>
            <a:pPr indent="-171450" lvl="1" marL="514350" rtl="0" algn="l">
              <a:lnSpc>
                <a:spcPct val="90000"/>
              </a:lnSpc>
              <a:spcBef>
                <a:spcPts val="375"/>
              </a:spcBef>
              <a:spcAft>
                <a:spcPts val="0"/>
              </a:spcAft>
              <a:buClr>
                <a:schemeClr val="lt1"/>
              </a:buClr>
              <a:buSzPts val="1350"/>
              <a:buChar char="•"/>
            </a:pPr>
            <a:r>
              <a:rPr lang="en" sz="1350"/>
              <a:t>State clearly and quantify to the extent possible the 3 to 5 key value propositions (benefits).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90" name="Shape 190"/>
        <p:cNvGrpSpPr/>
        <p:nvPr/>
      </p:nvGrpSpPr>
      <p:grpSpPr>
        <a:xfrm>
          <a:off x="0" y="0"/>
          <a:ext cx="0" cy="0"/>
          <a:chOff x="0" y="0"/>
          <a:chExt cx="0" cy="0"/>
        </a:xfrm>
      </p:grpSpPr>
      <p:sp>
        <p:nvSpPr>
          <p:cNvPr id="191" name="Google Shape;191;p34"/>
          <p:cNvSpPr txBox="1"/>
          <p:nvPr/>
        </p:nvSpPr>
        <p:spPr>
          <a:xfrm>
            <a:off x="628650" y="4356450"/>
            <a:ext cx="7493454" cy="2289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A solution’s competitive advantage matrix is a good way to show clearly why your solution makes all others pale to compare.</a:t>
            </a:r>
            <a:endParaRPr/>
          </a:p>
        </p:txBody>
      </p:sp>
      <p:sp>
        <p:nvSpPr>
          <p:cNvPr id="192" name="Google Shape;192;p34"/>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Competition &amp; Unfair Advantages</a:t>
            </a:r>
            <a:endParaRPr/>
          </a:p>
        </p:txBody>
      </p:sp>
      <p:sp>
        <p:nvSpPr>
          <p:cNvPr id="193" name="Google Shape;193;p34"/>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Do you have intellectual property (protected, unique, or proprietary) that will allow your solution/company to have an unfair advantage over the competition?</a:t>
            </a:r>
            <a:endParaRPr/>
          </a:p>
          <a:p>
            <a:pPr indent="-171450" lvl="0" marL="171450" rtl="0" algn="l">
              <a:lnSpc>
                <a:spcPct val="90000"/>
              </a:lnSpc>
              <a:spcBef>
                <a:spcPts val="750"/>
              </a:spcBef>
              <a:spcAft>
                <a:spcPts val="0"/>
              </a:spcAft>
              <a:buClr>
                <a:schemeClr val="lt1"/>
              </a:buClr>
              <a:buSzPts val="1350"/>
              <a:buChar char="•"/>
            </a:pPr>
            <a:r>
              <a:rPr lang="en" sz="1350"/>
              <a:t>Who else provides a similar solution and why is yours better?</a:t>
            </a:r>
            <a:endParaRPr/>
          </a:p>
          <a:p>
            <a:pPr indent="-171450" lvl="1" marL="514350" rtl="0" algn="l">
              <a:lnSpc>
                <a:spcPct val="90000"/>
              </a:lnSpc>
              <a:spcBef>
                <a:spcPts val="375"/>
              </a:spcBef>
              <a:spcAft>
                <a:spcPts val="0"/>
              </a:spcAft>
              <a:buClr>
                <a:schemeClr val="lt1"/>
              </a:buClr>
              <a:buSzPts val="1350"/>
              <a:buChar char="•"/>
            </a:pPr>
            <a:r>
              <a:rPr lang="en" sz="1350"/>
              <a:t>State clearly and concisely how your solution is better than what everyone does in the industry, including the status quo.</a:t>
            </a:r>
            <a:endParaRPr/>
          </a:p>
          <a:p>
            <a:pPr indent="-171450" lvl="1" marL="514350" rtl="0" algn="l">
              <a:lnSpc>
                <a:spcPct val="90000"/>
              </a:lnSpc>
              <a:spcBef>
                <a:spcPts val="375"/>
              </a:spcBef>
              <a:spcAft>
                <a:spcPts val="0"/>
              </a:spcAft>
              <a:buClr>
                <a:schemeClr val="lt1"/>
              </a:buClr>
              <a:buSzPts val="1350"/>
              <a:buChar char="•"/>
            </a:pPr>
            <a:r>
              <a:rPr lang="en" sz="1350"/>
              <a:t>Do your homework on the competition and don’t misrepresent their strengths or their weaknesses. </a:t>
            </a:r>
            <a:endParaRPr/>
          </a:p>
          <a:p>
            <a:pPr indent="-171450" lvl="1" marL="514350" rtl="0" algn="l">
              <a:lnSpc>
                <a:spcPct val="90000"/>
              </a:lnSpc>
              <a:spcBef>
                <a:spcPts val="375"/>
              </a:spcBef>
              <a:spcAft>
                <a:spcPts val="0"/>
              </a:spcAft>
              <a:buClr>
                <a:schemeClr val="lt1"/>
              </a:buClr>
              <a:buSzPts val="1350"/>
              <a:buChar char="•"/>
            </a:pPr>
            <a:r>
              <a:rPr lang="en" sz="1350"/>
              <a:t>Illustrate your competitive advantage in a matrix table.</a:t>
            </a:r>
            <a:endParaRPr/>
          </a:p>
        </p:txBody>
      </p:sp>
      <p:pic>
        <p:nvPicPr>
          <p:cNvPr id="194" name="Google Shape;194;p34"/>
          <p:cNvPicPr preferRelativeResize="0"/>
          <p:nvPr/>
        </p:nvPicPr>
        <p:blipFill rotWithShape="1">
          <a:blip r:embed="rId3">
            <a:alphaModFix/>
          </a:blip>
          <a:srcRect b="0" l="0" r="0" t="0"/>
          <a:stretch/>
        </p:blipFill>
        <p:spPr>
          <a:xfrm>
            <a:off x="6044609" y="2780518"/>
            <a:ext cx="2381565" cy="157593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98" name="Shape 198"/>
        <p:cNvGrpSpPr/>
        <p:nvPr/>
      </p:nvGrpSpPr>
      <p:grpSpPr>
        <a:xfrm>
          <a:off x="0" y="0"/>
          <a:ext cx="0" cy="0"/>
          <a:chOff x="0" y="0"/>
          <a:chExt cx="0" cy="0"/>
        </a:xfrm>
      </p:grpSpPr>
      <p:sp>
        <p:nvSpPr>
          <p:cNvPr id="199" name="Google Shape;199;p35"/>
          <p:cNvSpPr txBox="1"/>
          <p:nvPr/>
        </p:nvSpPr>
        <p:spPr>
          <a:xfrm>
            <a:off x="628650" y="4363627"/>
            <a:ext cx="7886699" cy="37475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 sz="1053">
                <a:solidFill>
                  <a:schemeClr val="lt1"/>
                </a:solidFill>
                <a:latin typeface="Calibri"/>
                <a:ea typeface="Calibri"/>
                <a:cs typeface="Calibri"/>
                <a:sym typeface="Calibri"/>
              </a:rPr>
              <a:t>Pro Tip: From the Idea Discovery Canvas, this is where you detail how you will distribute and scale your production/solution to your target market.</a:t>
            </a:r>
            <a:endParaRPr/>
          </a:p>
        </p:txBody>
      </p:sp>
      <p:sp>
        <p:nvSpPr>
          <p:cNvPr id="200" name="Google Shape;200;p35"/>
          <p:cNvSpPr txBox="1"/>
          <p:nvPr>
            <p:ph type="title"/>
          </p:nvPr>
        </p:nvSpPr>
        <p:spPr>
          <a:xfrm>
            <a:off x="628650" y="273844"/>
            <a:ext cx="7886700" cy="8177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700"/>
              <a:buFont typeface="Century Gothic"/>
              <a:buNone/>
            </a:pPr>
            <a:r>
              <a:rPr lang="en" sz="2700"/>
              <a:t>Go-To-Market Strategy</a:t>
            </a:r>
            <a:endParaRPr/>
          </a:p>
        </p:txBody>
      </p:sp>
      <p:sp>
        <p:nvSpPr>
          <p:cNvPr id="201" name="Google Shape;201;p35"/>
          <p:cNvSpPr txBox="1"/>
          <p:nvPr>
            <p:ph idx="1" type="body"/>
          </p:nvPr>
        </p:nvSpPr>
        <p:spPr>
          <a:xfrm>
            <a:off x="628650" y="1170691"/>
            <a:ext cx="7886700" cy="3476507"/>
          </a:xfrm>
          <a:prstGeom prst="rect">
            <a:avLst/>
          </a:prstGeom>
          <a:noFill/>
          <a:ln>
            <a:noFill/>
          </a:ln>
        </p:spPr>
        <p:txBody>
          <a:bodyPr anchorCtr="0" anchor="t" bIns="45700" lIns="91425" spcFirstLastPara="1" rIns="91425" wrap="square" tIns="45700">
            <a:normAutofit/>
          </a:bodyPr>
          <a:lstStyle/>
          <a:p>
            <a:pPr indent="-171450" lvl="0" marL="171450" rtl="0" algn="l">
              <a:lnSpc>
                <a:spcPct val="90000"/>
              </a:lnSpc>
              <a:spcBef>
                <a:spcPts val="0"/>
              </a:spcBef>
              <a:spcAft>
                <a:spcPts val="0"/>
              </a:spcAft>
              <a:buClr>
                <a:schemeClr val="lt1"/>
              </a:buClr>
              <a:buSzPts val="1350"/>
              <a:buChar char="•"/>
            </a:pPr>
            <a:r>
              <a:rPr lang="en" sz="1350"/>
              <a:t>How will you get your solution to the Market?</a:t>
            </a:r>
            <a:endParaRPr/>
          </a:p>
          <a:p>
            <a:pPr indent="-171450" lvl="1" marL="514350" rtl="0" algn="l">
              <a:lnSpc>
                <a:spcPct val="90000"/>
              </a:lnSpc>
              <a:spcBef>
                <a:spcPts val="375"/>
              </a:spcBef>
              <a:spcAft>
                <a:spcPts val="0"/>
              </a:spcAft>
              <a:buClr>
                <a:schemeClr val="lt1"/>
              </a:buClr>
              <a:buSzPts val="1350"/>
              <a:buChar char="•"/>
            </a:pPr>
            <a:r>
              <a:rPr lang="en" sz="1350"/>
              <a:t>Where are your customers and how will you get to them?</a:t>
            </a:r>
            <a:endParaRPr/>
          </a:p>
          <a:p>
            <a:pPr indent="-171450" lvl="1" marL="514350" rtl="0" algn="l">
              <a:lnSpc>
                <a:spcPct val="90000"/>
              </a:lnSpc>
              <a:spcBef>
                <a:spcPts val="375"/>
              </a:spcBef>
              <a:spcAft>
                <a:spcPts val="0"/>
              </a:spcAft>
              <a:buClr>
                <a:schemeClr val="lt1"/>
              </a:buClr>
              <a:buSzPts val="1350"/>
              <a:buChar char="•"/>
            </a:pPr>
            <a:r>
              <a:rPr lang="en" sz="1350"/>
              <a:t>Focus on articulating the non-obvious, potentially disruptive elements of your strategy.</a:t>
            </a:r>
            <a:endParaRPr/>
          </a:p>
          <a:p>
            <a:pPr indent="-171450" lvl="1" marL="514350" rtl="0" algn="l">
              <a:lnSpc>
                <a:spcPct val="90000"/>
              </a:lnSpc>
              <a:spcBef>
                <a:spcPts val="375"/>
              </a:spcBef>
              <a:spcAft>
                <a:spcPts val="0"/>
              </a:spcAft>
              <a:buClr>
                <a:schemeClr val="lt1"/>
              </a:buClr>
              <a:buSzPts val="1350"/>
              <a:buChar char="•"/>
            </a:pPr>
            <a:r>
              <a:rPr lang="en" sz="1350"/>
              <a:t>Refer to data and insights received from potential purchasers during customer discovery.</a:t>
            </a:r>
            <a:endParaRPr/>
          </a:p>
          <a:p>
            <a:pPr indent="-171450" lvl="1" marL="514350" rtl="0" algn="l">
              <a:lnSpc>
                <a:spcPct val="90000"/>
              </a:lnSpc>
              <a:spcBef>
                <a:spcPts val="375"/>
              </a:spcBef>
              <a:spcAft>
                <a:spcPts val="0"/>
              </a:spcAft>
              <a:buClr>
                <a:schemeClr val="lt1"/>
              </a:buClr>
              <a:buSzPts val="1350"/>
              <a:buChar char="•"/>
            </a:pPr>
            <a:r>
              <a:rPr lang="en" sz="1350"/>
              <a:t>What are the critical hurdles that the company faces and how will the company address them to get the sale?</a:t>
            </a:r>
            <a:endParaRPr/>
          </a:p>
          <a:p>
            <a:pPr indent="-171450" lvl="0" marL="171450" rtl="0" algn="l">
              <a:lnSpc>
                <a:spcPct val="90000"/>
              </a:lnSpc>
              <a:spcBef>
                <a:spcPts val="750"/>
              </a:spcBef>
              <a:spcAft>
                <a:spcPts val="0"/>
              </a:spcAft>
              <a:buClr>
                <a:schemeClr val="lt1"/>
              </a:buClr>
              <a:buSzPts val="1350"/>
              <a:buChar char="•"/>
            </a:pPr>
            <a:r>
              <a:rPr lang="en" sz="1350"/>
              <a:t>Do your homework here and make this section strong.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nvestorPitchDeckTemplate_10052020_v5">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